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5.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1.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2.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3.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4.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5.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6.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7.xml" ContentType="application/vnd.openxmlformats-officedocument.presentationml.notesSlide+xml"/>
  <Override PartName="/ppt/tags/tag49.xml" ContentType="application/vnd.openxmlformats-officedocument.presentationml.tags+xml"/>
  <Override PartName="/ppt/notesSlides/notesSlide8.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9.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10.xml" ContentType="application/vnd.openxmlformats-officedocument.presentationml.notesSlide+xml"/>
  <Override PartName="/ppt/tags/tag58.xml" ContentType="application/vnd.openxmlformats-officedocument.presentationml.tags+xml"/>
  <Override PartName="/ppt/notesSlides/notesSlide11.xml" ContentType="application/vnd.openxmlformats-officedocument.presentationml.notesSlide+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notesSlides/notesSlide12.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4"/>
    <p:sldMasterId id="2147483696" r:id="rId5"/>
    <p:sldMasterId id="2147483734" r:id="rId6"/>
    <p:sldMasterId id="2147483750" r:id="rId7"/>
    <p:sldMasterId id="2147483764" r:id="rId8"/>
    <p:sldMasterId id="2147483775" r:id="rId9"/>
  </p:sldMasterIdLst>
  <p:notesMasterIdLst>
    <p:notesMasterId r:id="rId23"/>
  </p:notesMasterIdLst>
  <p:handoutMasterIdLst>
    <p:handoutMasterId r:id="rId24"/>
  </p:handoutMasterIdLst>
  <p:sldIdLst>
    <p:sldId id="292" r:id="rId10"/>
    <p:sldId id="320" r:id="rId11"/>
    <p:sldId id="319" r:id="rId12"/>
    <p:sldId id="321" r:id="rId13"/>
    <p:sldId id="322" r:id="rId14"/>
    <p:sldId id="323" r:id="rId15"/>
    <p:sldId id="324" r:id="rId16"/>
    <p:sldId id="325" r:id="rId17"/>
    <p:sldId id="326" r:id="rId18"/>
    <p:sldId id="327" r:id="rId19"/>
    <p:sldId id="328" r:id="rId20"/>
    <p:sldId id="332" r:id="rId21"/>
    <p:sldId id="309" r:id="rId2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BFEAE01-5FE3-5A2D-656F-37F380D27DE3}" name="mathieu.martel@cssp.gouv.qc.ca" initials="ma" userId="S::urn:spo:guest#mathieu.martel@cssp.gouv.qc.ca::" providerId="AD"/>
  <p188:author id="{EDF75650-9AE2-283E-8063-AAFA3680C3AD}" name="Julie Laporte" initials="JL" userId="651b61f9047b4ebe" providerId="Windows Live"/>
  <p188:author id="{A0AFBD6E-684F-596A-D725-07E554BC468D}" name="Émilie Breton-Gagnon" initials="ÉBG" userId="S::emilie.breton-gagnon@equilibre.ca::1a711026-8f6e-40ae-be0f-beaa16baadca" providerId="AD"/>
  <p188:author id="{A97344B0-A247-0740-5152-3A808C74FBA3}" name="mariemichelericard@gmail.com" initials="ma" userId="S::urn:spo:guest#mariemichelericard@gmail.com::" providerId="AD"/>
  <p188:author id="{C9E302D5-7D64-A6F8-5B96-D0E0781A138A}" name="laurence.deslauriers@msss.gouv.qc.ca" initials="la" userId="S::urn:spo:guest#laurence.deslauriers@msss.gouv.qc.ca::" providerId="AD"/>
  <p188:author id="{FC9174D9-CB1E-51A4-1775-DA9028062153}" name="Isabelle Gauthier-Mayers" initials="IG" userId="S::isabelle.gauthier-mayers@equilibre.ca::667f821d-93d6-4849-9073-5aadfb7999da" providerId="AD"/>
  <p188:author id="{A31FC0F2-BCDE-FD70-B28C-062E0578CC9C}" name="Andréanne Poutré" initials="AP" userId="S::poutrea@equilibre.ca::abc06bcf-aaf2-4f28-9dd6-7ec705650da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280"/>
    <a:srgbClr val="FFFFFF"/>
    <a:srgbClr val="E7E6E6"/>
    <a:srgbClr val="164533"/>
    <a:srgbClr val="B0D7EC"/>
    <a:srgbClr val="2BB8C7"/>
    <a:srgbClr val="CDE5F3"/>
    <a:srgbClr val="969696"/>
    <a:srgbClr val="3D2056"/>
    <a:srgbClr val="8B87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D859E63-38CF-4A45-9C4C-56C86E910578}" v="46" dt="2025-08-29T16:19:48.52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2854" autoAdjust="0"/>
  </p:normalViewPr>
  <p:slideViewPr>
    <p:cSldViewPr snapToGrid="0">
      <p:cViewPr varScale="1">
        <p:scale>
          <a:sx n="100" d="100"/>
          <a:sy n="100" d="100"/>
        </p:scale>
        <p:origin x="990" y="90"/>
      </p:cViewPr>
      <p:guideLst/>
    </p:cSldViewPr>
  </p:slideViewPr>
  <p:notesTextViewPr>
    <p:cViewPr>
      <p:scale>
        <a:sx n="150" d="100"/>
        <a:sy n="150" d="100"/>
      </p:scale>
      <p:origin x="0" y="0"/>
    </p:cViewPr>
  </p:notesTextViewPr>
  <p:notesViewPr>
    <p:cSldViewPr snapToGrid="0">
      <p:cViewPr varScale="1">
        <p:scale>
          <a:sx n="85" d="100"/>
          <a:sy n="85" d="100"/>
        </p:scale>
        <p:origin x="388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2.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1.xml"/><Relationship Id="rId19" Type="http://schemas.openxmlformats.org/officeDocument/2006/relationships/slide" Target="slides/slide10.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réanne Poutré" userId="abc06bcf-aaf2-4f28-9dd6-7ec705650da9" providerId="ADAL" clId="{ED859E63-38CF-4A45-9C4C-56C86E910578}"/>
    <pc:docChg chg="undo custSel addSld delSld modSld">
      <pc:chgData name="Andréanne Poutré" userId="abc06bcf-aaf2-4f28-9dd6-7ec705650da9" providerId="ADAL" clId="{ED859E63-38CF-4A45-9C4C-56C86E910578}" dt="2025-08-26T13:36:05.380" v="220" actId="47"/>
      <pc:docMkLst>
        <pc:docMk/>
      </pc:docMkLst>
      <pc:sldChg chg="addSp delSp modSp mod">
        <pc:chgData name="Andréanne Poutré" userId="abc06bcf-aaf2-4f28-9dd6-7ec705650da9" providerId="ADAL" clId="{ED859E63-38CF-4A45-9C4C-56C86E910578}" dt="2025-08-21T16:34:06.923" v="209" actId="12788"/>
        <pc:sldMkLst>
          <pc:docMk/>
          <pc:sldMk cId="987125468" sldId="309"/>
        </pc:sldMkLst>
        <pc:picChg chg="add mod">
          <ac:chgData name="Andréanne Poutré" userId="abc06bcf-aaf2-4f28-9dd6-7ec705650da9" providerId="ADAL" clId="{ED859E63-38CF-4A45-9C4C-56C86E910578}" dt="2025-08-21T16:34:06.923" v="209" actId="12788"/>
          <ac:picMkLst>
            <pc:docMk/>
            <pc:sldMk cId="987125468" sldId="309"/>
            <ac:picMk id="5" creationId="{F8F52478-E2E3-CD2D-B4A0-4221EF392DE0}"/>
          </ac:picMkLst>
        </pc:picChg>
      </pc:sldChg>
      <pc:sldChg chg="addSp delSp modSp mod delAnim">
        <pc:chgData name="Andréanne Poutré" userId="abc06bcf-aaf2-4f28-9dd6-7ec705650da9" providerId="ADAL" clId="{ED859E63-38CF-4A45-9C4C-56C86E910578}" dt="2025-08-21T15:58:49.042" v="27" actId="12788"/>
        <pc:sldMkLst>
          <pc:docMk/>
          <pc:sldMk cId="3031981589" sldId="325"/>
        </pc:sldMkLst>
        <pc:picChg chg="add mod">
          <ac:chgData name="Andréanne Poutré" userId="abc06bcf-aaf2-4f28-9dd6-7ec705650da9" providerId="ADAL" clId="{ED859E63-38CF-4A45-9C4C-56C86E910578}" dt="2025-08-21T15:58:49.042" v="27" actId="12788"/>
          <ac:picMkLst>
            <pc:docMk/>
            <pc:sldMk cId="3031981589" sldId="325"/>
            <ac:picMk id="18" creationId="{C5CAAC12-DE03-F409-F8CE-45527AE63188}"/>
          </ac:picMkLst>
        </pc:picChg>
      </pc:sldChg>
      <pc:sldChg chg="modNotesTx">
        <pc:chgData name="Andréanne Poutré" userId="abc06bcf-aaf2-4f28-9dd6-7ec705650da9" providerId="ADAL" clId="{ED859E63-38CF-4A45-9C4C-56C86E910578}" dt="2025-08-12T13:15:55.973" v="4" actId="20577"/>
        <pc:sldMkLst>
          <pc:docMk/>
          <pc:sldMk cId="3521528655" sldId="326"/>
        </pc:sldMkLst>
      </pc:sldChg>
      <pc:sldChg chg="addSp delSp modSp mod delAnim modAnim">
        <pc:chgData name="Andréanne Poutré" userId="abc06bcf-aaf2-4f28-9dd6-7ec705650da9" providerId="ADAL" clId="{ED859E63-38CF-4A45-9C4C-56C86E910578}" dt="2025-08-21T16:30:11.978" v="185" actId="1076"/>
        <pc:sldMkLst>
          <pc:docMk/>
          <pc:sldMk cId="1828412787" sldId="327"/>
        </pc:sldMkLst>
        <pc:spChg chg="mod">
          <ac:chgData name="Andréanne Poutré" userId="abc06bcf-aaf2-4f28-9dd6-7ec705650da9" providerId="ADAL" clId="{ED859E63-38CF-4A45-9C4C-56C86E910578}" dt="2025-08-21T16:28:17.076" v="176" actId="1076"/>
          <ac:spMkLst>
            <pc:docMk/>
            <pc:sldMk cId="1828412787" sldId="327"/>
            <ac:spMk id="9" creationId="{BEE71607-E551-C1FD-5C46-4696761A3EED}"/>
          </ac:spMkLst>
        </pc:spChg>
        <pc:spChg chg="mod">
          <ac:chgData name="Andréanne Poutré" userId="abc06bcf-aaf2-4f28-9dd6-7ec705650da9" providerId="ADAL" clId="{ED859E63-38CF-4A45-9C4C-56C86E910578}" dt="2025-08-21T16:30:11.978" v="185" actId="1076"/>
          <ac:spMkLst>
            <pc:docMk/>
            <pc:sldMk cId="1828412787" sldId="327"/>
            <ac:spMk id="11" creationId="{FDB02424-1F64-0527-6D6B-B9BDFE21F907}"/>
          </ac:spMkLst>
        </pc:spChg>
        <pc:spChg chg="mod">
          <ac:chgData name="Andréanne Poutré" userId="abc06bcf-aaf2-4f28-9dd6-7ec705650da9" providerId="ADAL" clId="{ED859E63-38CF-4A45-9C4C-56C86E910578}" dt="2025-08-21T16:29:52.742" v="182" actId="1076"/>
          <ac:spMkLst>
            <pc:docMk/>
            <pc:sldMk cId="1828412787" sldId="327"/>
            <ac:spMk id="13" creationId="{F1CAA663-2E60-CC2B-E0FC-6A7F5898763E}"/>
          </ac:spMkLst>
        </pc:spChg>
        <pc:spChg chg="add mod">
          <ac:chgData name="Andréanne Poutré" userId="abc06bcf-aaf2-4f28-9dd6-7ec705650da9" providerId="ADAL" clId="{ED859E63-38CF-4A45-9C4C-56C86E910578}" dt="2025-08-21T16:28:58.216" v="178" actId="1076"/>
          <ac:spMkLst>
            <pc:docMk/>
            <pc:sldMk cId="1828412787" sldId="327"/>
            <ac:spMk id="33" creationId="{041063C3-A1A7-E055-9238-AFF5A462EAC7}"/>
          </ac:spMkLst>
        </pc:spChg>
        <pc:picChg chg="add mod">
          <ac:chgData name="Andréanne Poutré" userId="abc06bcf-aaf2-4f28-9dd6-7ec705650da9" providerId="ADAL" clId="{ED859E63-38CF-4A45-9C4C-56C86E910578}" dt="2025-08-21T16:04:17.809" v="110" actId="1076"/>
          <ac:picMkLst>
            <pc:docMk/>
            <pc:sldMk cId="1828412787" sldId="327"/>
            <ac:picMk id="20" creationId="{ACDAE1A6-89B8-E809-F6AE-8570C0254318}"/>
          </ac:picMkLst>
        </pc:picChg>
        <pc:cxnChg chg="add mod">
          <ac:chgData name="Andréanne Poutré" userId="abc06bcf-aaf2-4f28-9dd6-7ec705650da9" providerId="ADAL" clId="{ED859E63-38CF-4A45-9C4C-56C86E910578}" dt="2025-08-21T16:29:45.855" v="181" actId="1076"/>
          <ac:cxnSpMkLst>
            <pc:docMk/>
            <pc:sldMk cId="1828412787" sldId="327"/>
            <ac:cxnSpMk id="35" creationId="{CE094DDB-83BC-366C-2652-0F743083BA0B}"/>
          </ac:cxnSpMkLst>
        </pc:cxnChg>
        <pc:cxnChg chg="add mod">
          <ac:chgData name="Andréanne Poutré" userId="abc06bcf-aaf2-4f28-9dd6-7ec705650da9" providerId="ADAL" clId="{ED859E63-38CF-4A45-9C4C-56C86E910578}" dt="2025-08-21T16:30:00.944" v="184" actId="14100"/>
          <ac:cxnSpMkLst>
            <pc:docMk/>
            <pc:sldMk cId="1828412787" sldId="327"/>
            <ac:cxnSpMk id="36" creationId="{0C2BD701-1FEB-3773-F7B4-0B25BB50A78D}"/>
          </ac:cxnSpMkLst>
        </pc:cxnChg>
        <pc:cxnChg chg="add mod">
          <ac:chgData name="Andréanne Poutré" userId="abc06bcf-aaf2-4f28-9dd6-7ec705650da9" providerId="ADAL" clId="{ED859E63-38CF-4A45-9C4C-56C86E910578}" dt="2025-08-21T16:29:05.829" v="179" actId="14100"/>
          <ac:cxnSpMkLst>
            <pc:docMk/>
            <pc:sldMk cId="1828412787" sldId="327"/>
            <ac:cxnSpMk id="39" creationId="{ED84BCF3-6FCD-2B8B-DBAF-810FC250213B}"/>
          </ac:cxnSpMkLst>
        </pc:cxnChg>
      </pc:sldChg>
      <pc:sldChg chg="addSp delSp modSp mod">
        <pc:chgData name="Andréanne Poutré" userId="abc06bcf-aaf2-4f28-9dd6-7ec705650da9" providerId="ADAL" clId="{ED859E63-38CF-4A45-9C4C-56C86E910578}" dt="2025-08-21T16:32:46.369" v="206" actId="12788"/>
        <pc:sldMkLst>
          <pc:docMk/>
          <pc:sldMk cId="2483905701" sldId="328"/>
        </pc:sldMkLst>
        <pc:picChg chg="add mod modCrop">
          <ac:chgData name="Andréanne Poutré" userId="abc06bcf-aaf2-4f28-9dd6-7ec705650da9" providerId="ADAL" clId="{ED859E63-38CF-4A45-9C4C-56C86E910578}" dt="2025-08-21T16:32:46.369" v="206" actId="12788"/>
          <ac:picMkLst>
            <pc:docMk/>
            <pc:sldMk cId="2483905701" sldId="328"/>
            <ac:picMk id="12" creationId="{8C33C4D5-1296-19D1-5C7F-3112C70D6686}"/>
          </ac:picMkLst>
        </pc:picChg>
      </pc:sldChg>
      <pc:sldChg chg="addSp delSp modSp add del mod">
        <pc:chgData name="Andréanne Poutré" userId="abc06bcf-aaf2-4f28-9dd6-7ec705650da9" providerId="ADAL" clId="{ED859E63-38CF-4A45-9C4C-56C86E910578}" dt="2025-08-26T13:36:05.380" v="220" actId="47"/>
        <pc:sldMkLst>
          <pc:docMk/>
          <pc:sldMk cId="4147647889" sldId="333"/>
        </pc:sldMkLst>
      </pc:sldChg>
    </pc:docChg>
  </pc:docChgLst>
  <pc:docChgLst>
    <pc:chgData name="Andréanne Poutré" userId="abc06bcf-aaf2-4f28-9dd6-7ec705650da9" providerId="ADAL" clId="{0CDFBF37-5DC8-4D23-9A23-0902B744781F}"/>
    <pc:docChg chg="modSld">
      <pc:chgData name="Andréanne Poutré" userId="abc06bcf-aaf2-4f28-9dd6-7ec705650da9" providerId="ADAL" clId="{0CDFBF37-5DC8-4D23-9A23-0902B744781F}" dt="2025-07-08T19:02:52.761" v="100" actId="20577"/>
      <pc:docMkLst>
        <pc:docMk/>
      </pc:docMkLst>
      <pc:sldChg chg="modNotesTx">
        <pc:chgData name="Andréanne Poutré" userId="abc06bcf-aaf2-4f28-9dd6-7ec705650da9" providerId="ADAL" clId="{0CDFBF37-5DC8-4D23-9A23-0902B744781F}" dt="2025-07-08T19:02:02.991" v="97" actId="108"/>
        <pc:sldMkLst>
          <pc:docMk/>
          <pc:sldMk cId="987125468" sldId="309"/>
        </pc:sldMkLst>
      </pc:sldChg>
      <pc:sldChg chg="modNotesTx">
        <pc:chgData name="Andréanne Poutré" userId="abc06bcf-aaf2-4f28-9dd6-7ec705650da9" providerId="ADAL" clId="{0CDFBF37-5DC8-4D23-9A23-0902B744781F}" dt="2025-07-08T18:24:05.349" v="44" actId="115"/>
        <pc:sldMkLst>
          <pc:docMk/>
          <pc:sldMk cId="4040819628" sldId="321"/>
        </pc:sldMkLst>
      </pc:sldChg>
      <pc:sldChg chg="modNotesTx">
        <pc:chgData name="Andréanne Poutré" userId="abc06bcf-aaf2-4f28-9dd6-7ec705650da9" providerId="ADAL" clId="{0CDFBF37-5DC8-4D23-9A23-0902B744781F}" dt="2025-07-08T18:24:13.618" v="47" actId="114"/>
        <pc:sldMkLst>
          <pc:docMk/>
          <pc:sldMk cId="578041585" sldId="322"/>
        </pc:sldMkLst>
      </pc:sldChg>
      <pc:sldChg chg="modNotesTx">
        <pc:chgData name="Andréanne Poutré" userId="abc06bcf-aaf2-4f28-9dd6-7ec705650da9" providerId="ADAL" clId="{0CDFBF37-5DC8-4D23-9A23-0902B744781F}" dt="2025-07-08T18:24:19.286" v="50" actId="115"/>
        <pc:sldMkLst>
          <pc:docMk/>
          <pc:sldMk cId="4038594615" sldId="323"/>
        </pc:sldMkLst>
      </pc:sldChg>
      <pc:sldChg chg="modNotesTx">
        <pc:chgData name="Andréanne Poutré" userId="abc06bcf-aaf2-4f28-9dd6-7ec705650da9" providerId="ADAL" clId="{0CDFBF37-5DC8-4D23-9A23-0902B744781F}" dt="2025-07-08T18:25:08.356" v="63" actId="12"/>
        <pc:sldMkLst>
          <pc:docMk/>
          <pc:sldMk cId="3696020376" sldId="324"/>
        </pc:sldMkLst>
      </pc:sldChg>
      <pc:sldChg chg="modNotesTx">
        <pc:chgData name="Andréanne Poutré" userId="abc06bcf-aaf2-4f28-9dd6-7ec705650da9" providerId="ADAL" clId="{0CDFBF37-5DC8-4D23-9A23-0902B744781F}" dt="2025-07-08T18:25:13.900" v="64" actId="108"/>
        <pc:sldMkLst>
          <pc:docMk/>
          <pc:sldMk cId="3031981589" sldId="325"/>
        </pc:sldMkLst>
      </pc:sldChg>
      <pc:sldChg chg="modNotesTx">
        <pc:chgData name="Andréanne Poutré" userId="abc06bcf-aaf2-4f28-9dd6-7ec705650da9" providerId="ADAL" clId="{0CDFBF37-5DC8-4D23-9A23-0902B744781F}" dt="2025-07-08T18:25:37.967" v="78" actId="20577"/>
        <pc:sldMkLst>
          <pc:docMk/>
          <pc:sldMk cId="3521528655" sldId="326"/>
        </pc:sldMkLst>
      </pc:sldChg>
      <pc:sldChg chg="modSp modNotesTx">
        <pc:chgData name="Andréanne Poutré" userId="abc06bcf-aaf2-4f28-9dd6-7ec705650da9" providerId="ADAL" clId="{0CDFBF37-5DC8-4D23-9A23-0902B744781F}" dt="2025-07-08T19:02:52.761" v="100" actId="20577"/>
        <pc:sldMkLst>
          <pc:docMk/>
          <pc:sldMk cId="1828412787" sldId="327"/>
        </pc:sldMkLst>
      </pc:sldChg>
    </pc:docChg>
  </pc:docChgLst>
  <pc:docChgLst>
    <pc:chgData name="Émilie Breton-Gagnon" userId="1a711026-8f6e-40ae-be0f-beaa16baadca" providerId="ADAL" clId="{E2B8AF10-D30F-4740-A95E-9C3AA797C114}"/>
    <pc:docChg chg="undo custSel modSld">
      <pc:chgData name="Émilie Breton-Gagnon" userId="1a711026-8f6e-40ae-be0f-beaa16baadca" providerId="ADAL" clId="{E2B8AF10-D30F-4740-A95E-9C3AA797C114}" dt="2025-07-23T15:23:22.333" v="20" actId="22"/>
      <pc:docMkLst>
        <pc:docMk/>
      </pc:docMkLst>
      <pc:sldChg chg="addSp delSp mod">
        <pc:chgData name="Émilie Breton-Gagnon" userId="1a711026-8f6e-40ae-be0f-beaa16baadca" providerId="ADAL" clId="{E2B8AF10-D30F-4740-A95E-9C3AA797C114}" dt="2025-07-23T14:44:15.459" v="1" actId="478"/>
        <pc:sldMkLst>
          <pc:docMk/>
          <pc:sldMk cId="2851237448" sldId="292"/>
        </pc:sldMkLst>
      </pc:sldChg>
      <pc:sldChg chg="addSp delSp modSp mod">
        <pc:chgData name="Émilie Breton-Gagnon" userId="1a711026-8f6e-40ae-be0f-beaa16baadca" providerId="ADAL" clId="{E2B8AF10-D30F-4740-A95E-9C3AA797C114}" dt="2025-07-23T15:07:48.584" v="18"/>
        <pc:sldMkLst>
          <pc:docMk/>
          <pc:sldMk cId="3696020376" sldId="324"/>
        </pc:sldMkLst>
      </pc:sldChg>
      <pc:sldChg chg="addSp modSp mod">
        <pc:chgData name="Émilie Breton-Gagnon" userId="1a711026-8f6e-40ae-be0f-beaa16baadca" providerId="ADAL" clId="{E2B8AF10-D30F-4740-A95E-9C3AA797C114}" dt="2025-07-23T15:07:14.541" v="13"/>
        <pc:sldMkLst>
          <pc:docMk/>
          <pc:sldMk cId="3521528655" sldId="326"/>
        </pc:sldMkLst>
      </pc:sldChg>
      <pc:sldChg chg="addSp delSp mod">
        <pc:chgData name="Émilie Breton-Gagnon" userId="1a711026-8f6e-40ae-be0f-beaa16baadca" providerId="ADAL" clId="{E2B8AF10-D30F-4740-A95E-9C3AA797C114}" dt="2025-07-23T15:23:22.333" v="20" actId="22"/>
        <pc:sldMkLst>
          <pc:docMk/>
          <pc:sldMk cId="2483905701" sldId="328"/>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16C07516-AF59-0EE0-E9DE-8EA7FA201DF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Espace réservé de la date 2">
            <a:extLst>
              <a:ext uri="{FF2B5EF4-FFF2-40B4-BE49-F238E27FC236}">
                <a16:creationId xmlns:a16="http://schemas.microsoft.com/office/drawing/2014/main" id="{47704F51-E887-B11B-8D11-C8DFAD4BDB7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8934AED-70A5-4615-A5EF-3342A5414579}" type="datetimeFigureOut">
              <a:rPr lang="fr-CA" smtClean="0"/>
              <a:t>2025-08-29</a:t>
            </a:fld>
            <a:endParaRPr lang="fr-CA"/>
          </a:p>
        </p:txBody>
      </p:sp>
      <p:sp>
        <p:nvSpPr>
          <p:cNvPr id="4" name="Espace réservé du pied de page 3">
            <a:extLst>
              <a:ext uri="{FF2B5EF4-FFF2-40B4-BE49-F238E27FC236}">
                <a16:creationId xmlns:a16="http://schemas.microsoft.com/office/drawing/2014/main" id="{E7E5961F-1F89-5F4A-1B97-3ED0C8E2D06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5" name="Espace réservé du numéro de diapositive 4">
            <a:extLst>
              <a:ext uri="{FF2B5EF4-FFF2-40B4-BE49-F238E27FC236}">
                <a16:creationId xmlns:a16="http://schemas.microsoft.com/office/drawing/2014/main" id="{6DF587A5-6598-2DA5-CA09-B19868CF42F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1A8E2CA-1E14-4666-B34F-0C1A01AB024C}" type="slidenum">
              <a:rPr lang="fr-CA" smtClean="0"/>
              <a:t>‹N°›</a:t>
            </a:fld>
            <a:endParaRPr lang="fr-CA"/>
          </a:p>
        </p:txBody>
      </p:sp>
    </p:spTree>
    <p:extLst>
      <p:ext uri="{BB962C8B-B14F-4D97-AF65-F5344CB8AC3E}">
        <p14:creationId xmlns:p14="http://schemas.microsoft.com/office/powerpoint/2010/main" val="9196235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6E0115-DEB1-44D0-A32E-558E564212ED}" type="datetimeFigureOut">
              <a:rPr lang="fr-CA" smtClean="0"/>
              <a:t>2025-08-29</a:t>
            </a:fld>
            <a:endParaRPr lang="fr-CA"/>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8E018A-E226-473D-ACB5-D77CD228883D}" type="slidenum">
              <a:rPr lang="fr-CA" smtClean="0"/>
              <a:t>‹N°›</a:t>
            </a:fld>
            <a:endParaRPr lang="fr-CA"/>
          </a:p>
        </p:txBody>
      </p:sp>
    </p:spTree>
    <p:extLst>
      <p:ext uri="{BB962C8B-B14F-4D97-AF65-F5344CB8AC3E}">
        <p14:creationId xmlns:p14="http://schemas.microsoft.com/office/powerpoint/2010/main" val="36821108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2D99418F-BE69-42C7-A8B8-9A41B11CB130}" type="slidenum">
              <a:rPr lang="fr-CA" smtClean="0"/>
              <a:t>1</a:t>
            </a:fld>
            <a:endParaRPr lang="fr-CA"/>
          </a:p>
        </p:txBody>
      </p:sp>
    </p:spTree>
    <p:extLst>
      <p:ext uri="{BB962C8B-B14F-4D97-AF65-F5344CB8AC3E}">
        <p14:creationId xmlns:p14="http://schemas.microsoft.com/office/powerpoint/2010/main" val="32610175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168C9B-B69A-8907-0FB4-57FE61F0333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6652966-1236-86E4-6F8B-1B4CEEA4DC6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7E16CC5-B27A-5E67-71BE-1A44A42DFB26}"/>
              </a:ext>
            </a:extLst>
          </p:cNvPr>
          <p:cNvSpPr>
            <a:spLocks noGrp="1"/>
          </p:cNvSpPr>
          <p:nvPr>
            <p:ph type="body" idx="1"/>
          </p:nvPr>
        </p:nvSpPr>
        <p:spPr/>
        <p:txBody>
          <a:bodyPr/>
          <a:lstStyle/>
          <a:p>
            <a:r>
              <a:rPr lang="fr-CA" sz="1100" kern="1200" dirty="0">
                <a:solidFill>
                  <a:schemeClr val="tx1"/>
                </a:solidFill>
                <a:effectLst/>
                <a:latin typeface="+mn-lt"/>
                <a:ea typeface="+mn-ea"/>
                <a:cs typeface="+mn-cs"/>
              </a:rPr>
              <a:t>« Comme c’était bien expliqué dans la vidéo, il est faux de dire qu’une personne grosse est en mauvaise santé, car la santé d’une personne n’est pas définie uniquement par son poids, mais par une multitude de facteurs, dont plusieurs sont difficilement ou pas du tout modifiables. »</a:t>
            </a:r>
          </a:p>
          <a:p>
            <a:endParaRPr lang="fr-CA" sz="1100" kern="1200" dirty="0">
              <a:solidFill>
                <a:schemeClr val="tx1"/>
              </a:solidFill>
              <a:effectLst/>
              <a:latin typeface="+mn-lt"/>
              <a:ea typeface="+mn-ea"/>
              <a:cs typeface="+mn-cs"/>
            </a:endParaRPr>
          </a:p>
          <a:p>
            <a:r>
              <a:rPr lang="fr-CA" sz="1100" b="1" kern="1200" dirty="0">
                <a:solidFill>
                  <a:schemeClr val="tx1"/>
                </a:solidFill>
                <a:effectLst/>
                <a:latin typeface="+mn-lt"/>
                <a:ea typeface="+mn-ea"/>
                <a:cs typeface="+mn-cs"/>
              </a:rPr>
              <a:t>« D’où ce préjugé pourrait-il provenir? »</a:t>
            </a:r>
          </a:p>
          <a:p>
            <a:r>
              <a:rPr lang="fr-CA" sz="1100" i="1" u="sng" kern="1200" dirty="0">
                <a:solidFill>
                  <a:schemeClr val="tx1"/>
                </a:solidFill>
                <a:effectLst/>
                <a:latin typeface="+mn-lt"/>
                <a:ea typeface="+mn-ea"/>
                <a:cs typeface="+mn-cs"/>
              </a:rPr>
              <a:t>Exemples de réponses : </a:t>
            </a:r>
          </a:p>
          <a:p>
            <a:pPr marL="171450" lvl="0" indent="-171450">
              <a:buFont typeface="Arial" panose="020B0604020202020204" pitchFamily="34" charset="0"/>
              <a:buChar char="•"/>
            </a:pPr>
            <a:r>
              <a:rPr lang="fr-CA" sz="1100" kern="1200" dirty="0">
                <a:solidFill>
                  <a:schemeClr val="tx1"/>
                </a:solidFill>
                <a:effectLst/>
                <a:latin typeface="+mn-lt"/>
                <a:ea typeface="+mn-ea"/>
                <a:cs typeface="+mn-cs"/>
              </a:rPr>
              <a:t>Ce préjugé vient souvent d’un manque de connaissances de la part des gens concernant les facteurs qui peuvent réellement influencer la santé d’une personne. Le poids n’est en fait qu’un facteur parmi tant d’autres pour définir l’état de santé d’une personne. </a:t>
            </a:r>
          </a:p>
          <a:p>
            <a:pPr marL="171450" lvl="0" indent="-171450">
              <a:buFont typeface="Arial" panose="020B0604020202020204" pitchFamily="34" charset="0"/>
              <a:buChar char="•"/>
            </a:pPr>
            <a:r>
              <a:rPr lang="fr-CA" sz="1100" kern="1200" dirty="0">
                <a:solidFill>
                  <a:schemeClr val="tx1"/>
                </a:solidFill>
                <a:effectLst/>
                <a:latin typeface="+mn-lt"/>
                <a:ea typeface="+mn-ea"/>
                <a:cs typeface="+mn-cs"/>
              </a:rPr>
              <a:t>Cette idée préconçue peut aussi provenir des messages véhiculés autour de nous. Par exemple, on voit souvent des personnes minces et sportives quand on fait référence à la santé, ce qui peut laisser croire qu’il est nécessaire d’avoir ce type de corps pour être </a:t>
            </a:r>
            <a:r>
              <a:rPr lang="fr-CA" sz="1100" kern="1200" dirty="0" err="1">
                <a:solidFill>
                  <a:schemeClr val="tx1"/>
                </a:solidFill>
                <a:effectLst/>
                <a:latin typeface="+mn-lt"/>
                <a:ea typeface="+mn-ea"/>
                <a:cs typeface="+mn-cs"/>
              </a:rPr>
              <a:t>considéré.e</a:t>
            </a:r>
            <a:r>
              <a:rPr lang="fr-CA" sz="1100" kern="1200" dirty="0">
                <a:solidFill>
                  <a:schemeClr val="tx1"/>
                </a:solidFill>
                <a:effectLst/>
                <a:latin typeface="+mn-lt"/>
                <a:ea typeface="+mn-ea"/>
                <a:cs typeface="+mn-cs"/>
              </a:rPr>
              <a:t> en santé.</a:t>
            </a:r>
          </a:p>
          <a:p>
            <a:r>
              <a:rPr lang="fr-CA" sz="1100" kern="1200" dirty="0">
                <a:solidFill>
                  <a:schemeClr val="tx1"/>
                </a:solidFill>
                <a:effectLst/>
                <a:latin typeface="+mn-lt"/>
                <a:ea typeface="+mn-ea"/>
                <a:cs typeface="+mn-cs"/>
              </a:rPr>
              <a:t>[Faites apparaître l’exemple de réponse « Manque de connaissances sur les facteurs qui influencent la santé ».] </a:t>
            </a:r>
          </a:p>
          <a:p>
            <a:endParaRPr lang="fr-CA" sz="1100" kern="1200" dirty="0">
              <a:solidFill>
                <a:schemeClr val="tx1"/>
              </a:solidFill>
              <a:effectLst/>
              <a:latin typeface="+mn-lt"/>
              <a:ea typeface="+mn-ea"/>
              <a:cs typeface="+mn-cs"/>
            </a:endParaRPr>
          </a:p>
          <a:p>
            <a:r>
              <a:rPr lang="fr-CA" sz="1100" kern="1200" dirty="0">
                <a:solidFill>
                  <a:schemeClr val="tx1"/>
                </a:solidFill>
                <a:effectLst/>
                <a:latin typeface="+mn-lt"/>
                <a:ea typeface="+mn-ea"/>
                <a:cs typeface="+mn-cs"/>
              </a:rPr>
              <a:t>Questionnez ensuite les élèves sur les stratégies qui pourraient être mises en place pour pallier cet enjeu.</a:t>
            </a:r>
          </a:p>
          <a:p>
            <a:r>
              <a:rPr lang="fr-CA" sz="1100" b="1" kern="1200" dirty="0">
                <a:solidFill>
                  <a:schemeClr val="tx1"/>
                </a:solidFill>
                <a:effectLst/>
                <a:latin typeface="+mn-lt"/>
                <a:ea typeface="+mn-ea"/>
                <a:cs typeface="+mn-cs"/>
              </a:rPr>
              <a:t> « Qu’est-ce qu’on pourrait faire pour remédier à cet enjeu? »</a:t>
            </a:r>
          </a:p>
          <a:p>
            <a:r>
              <a:rPr lang="fr-CA" sz="1100" i="1" u="sng" kern="1200" dirty="0">
                <a:solidFill>
                  <a:schemeClr val="tx1"/>
                </a:solidFill>
                <a:effectLst/>
                <a:latin typeface="+mn-lt"/>
                <a:ea typeface="+mn-ea"/>
                <a:cs typeface="+mn-cs"/>
              </a:rPr>
              <a:t>Exemples de réponses : </a:t>
            </a:r>
          </a:p>
          <a:p>
            <a:pPr marL="171450" lvl="0" indent="-171450">
              <a:buFont typeface="Arial" panose="020B0604020202020204" pitchFamily="34" charset="0"/>
              <a:buChar char="•"/>
            </a:pPr>
            <a:r>
              <a:rPr lang="fr-CA" sz="1100" kern="1200" dirty="0">
                <a:solidFill>
                  <a:schemeClr val="tx1"/>
                </a:solidFill>
                <a:effectLst/>
                <a:latin typeface="+mn-lt"/>
                <a:ea typeface="+mn-ea"/>
                <a:cs typeface="+mn-cs"/>
              </a:rPr>
              <a:t>Informer les gens sur les différents facteurs qui peuvent influencer la santé d’une personne. </a:t>
            </a:r>
          </a:p>
          <a:p>
            <a:pPr marL="171450" lvl="0" indent="-171450">
              <a:buFont typeface="Arial" panose="020B0604020202020204" pitchFamily="34" charset="0"/>
              <a:buChar char="•"/>
            </a:pPr>
            <a:r>
              <a:rPr lang="fr-CA" sz="1100" kern="1200" dirty="0">
                <a:solidFill>
                  <a:schemeClr val="tx1"/>
                </a:solidFill>
                <a:effectLst/>
                <a:latin typeface="+mn-lt"/>
                <a:ea typeface="+mn-ea"/>
                <a:cs typeface="+mn-cs"/>
              </a:rPr>
              <a:t>Évoquer le concept de « santé » en présentant des gens de tout type de corps. Par exemple, pour faire la promotion d’une course à venir à l’école, utiliser une image de gens de différentes silhouettes qui courent et non seulement des gens minces à l’allure athlétique. </a:t>
            </a:r>
          </a:p>
          <a:p>
            <a:pPr marL="0" marR="0" lvl="0" indent="0" algn="l" defTabSz="914400" rtl="0" eaLnBrk="1" fontAlgn="auto" latinLnBrk="0" hangingPunct="1">
              <a:lnSpc>
                <a:spcPct val="100000"/>
              </a:lnSpc>
              <a:spcBef>
                <a:spcPts val="0"/>
              </a:spcBef>
              <a:spcAft>
                <a:spcPts val="0"/>
              </a:spcAft>
              <a:buClrTx/>
              <a:buSzTx/>
              <a:buFontTx/>
              <a:buNone/>
              <a:tabLst/>
              <a:defRPr/>
            </a:pPr>
            <a:r>
              <a:rPr lang="fr-CA" sz="1100" kern="1200" dirty="0">
                <a:solidFill>
                  <a:schemeClr val="tx1"/>
                </a:solidFill>
                <a:effectLst/>
                <a:latin typeface="+mn-lt"/>
                <a:ea typeface="+mn-ea"/>
                <a:cs typeface="+mn-cs"/>
              </a:rPr>
              <a:t>[Faites apparaître l’exemple de réponse « Informer les gens sur les différents facteurs qui peuvent influencer la santé d’une personne »]</a:t>
            </a:r>
          </a:p>
          <a:p>
            <a:endParaRPr lang="fr-CA" sz="11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100" kern="1200" dirty="0">
                <a:solidFill>
                  <a:schemeClr val="tx1"/>
                </a:solidFill>
                <a:effectLst/>
                <a:latin typeface="+mn-lt"/>
                <a:ea typeface="+mn-ea"/>
                <a:cs typeface="+mn-cs"/>
              </a:rPr>
              <a:t>Terminez en questionnant les élèves sur les effets positifs qui pourraient découler de ces stratégies. </a:t>
            </a:r>
          </a:p>
          <a:p>
            <a:r>
              <a:rPr lang="fr-CA" sz="1100" b="1" kern="1200" dirty="0">
                <a:solidFill>
                  <a:schemeClr val="tx1"/>
                </a:solidFill>
                <a:effectLst/>
                <a:latin typeface="+mn-lt"/>
                <a:ea typeface="+mn-ea"/>
                <a:cs typeface="+mn-cs"/>
              </a:rPr>
              <a:t>« Quels effets positifs pourraient être engendrés par ces actions? » </a:t>
            </a:r>
          </a:p>
          <a:p>
            <a:pPr marL="171450" lvl="0" indent="-171450">
              <a:buFont typeface="Arial" panose="020B0604020202020204" pitchFamily="34" charset="0"/>
              <a:buChar char="•"/>
            </a:pPr>
            <a:r>
              <a:rPr lang="fr-CA" sz="1100" kern="1200" dirty="0">
                <a:solidFill>
                  <a:schemeClr val="tx1"/>
                </a:solidFill>
                <a:effectLst/>
                <a:latin typeface="+mn-lt"/>
                <a:ea typeface="+mn-ea"/>
                <a:cs typeface="+mn-cs"/>
              </a:rPr>
              <a:t>Amélioration des connaissances en lien avec le poids et la santé</a:t>
            </a:r>
          </a:p>
          <a:p>
            <a:pPr marL="171450" lvl="0" indent="-171450">
              <a:buFont typeface="Arial" panose="020B0604020202020204" pitchFamily="34" charset="0"/>
              <a:buChar char="•"/>
            </a:pPr>
            <a:r>
              <a:rPr lang="fr-CA" sz="1100" kern="1200" dirty="0">
                <a:solidFill>
                  <a:schemeClr val="tx1"/>
                </a:solidFill>
                <a:effectLst/>
                <a:latin typeface="+mn-lt"/>
                <a:ea typeface="+mn-ea"/>
                <a:cs typeface="+mn-cs"/>
              </a:rPr>
              <a:t>Meilleure acceptation des différents formats corporels</a:t>
            </a:r>
          </a:p>
          <a:p>
            <a:pPr marL="0" marR="0" lvl="0" indent="0" algn="l" defTabSz="914400" rtl="0" eaLnBrk="1" fontAlgn="auto" latinLnBrk="0" hangingPunct="1">
              <a:lnSpc>
                <a:spcPct val="100000"/>
              </a:lnSpc>
              <a:spcBef>
                <a:spcPts val="0"/>
              </a:spcBef>
              <a:spcAft>
                <a:spcPts val="0"/>
              </a:spcAft>
              <a:buClrTx/>
              <a:buSzTx/>
              <a:buFontTx/>
              <a:buNone/>
              <a:tabLst/>
              <a:defRPr/>
            </a:pPr>
            <a:r>
              <a:rPr lang="fr-CA" sz="1100" kern="1200" dirty="0">
                <a:solidFill>
                  <a:schemeClr val="tx1"/>
                </a:solidFill>
                <a:effectLst/>
                <a:latin typeface="+mn-lt"/>
                <a:ea typeface="+mn-ea"/>
                <a:cs typeface="+mn-cs"/>
              </a:rPr>
              <a:t>[Faites apparaître l’exemple de réponse « Amélioration des connaissances en lien avec la santé »]</a:t>
            </a:r>
          </a:p>
        </p:txBody>
      </p:sp>
      <p:sp>
        <p:nvSpPr>
          <p:cNvPr id="4" name="Espace réservé du numéro de diapositive 3">
            <a:extLst>
              <a:ext uri="{FF2B5EF4-FFF2-40B4-BE49-F238E27FC236}">
                <a16:creationId xmlns:a16="http://schemas.microsoft.com/office/drawing/2014/main" id="{CE1704FD-5100-0D88-F05C-8874345FB0CC}"/>
              </a:ext>
            </a:extLst>
          </p:cNvPr>
          <p:cNvSpPr>
            <a:spLocks noGrp="1"/>
          </p:cNvSpPr>
          <p:nvPr>
            <p:ph type="sldNum" sz="quarter" idx="5"/>
          </p:nvPr>
        </p:nvSpPr>
        <p:spPr/>
        <p:txBody>
          <a:bodyPr/>
          <a:lstStyle/>
          <a:p>
            <a:fld id="{EE8E018A-E226-473D-ACB5-D77CD228883D}" type="slidenum">
              <a:rPr lang="fr-CA" smtClean="0"/>
              <a:t>10</a:t>
            </a:fld>
            <a:endParaRPr lang="fr-CA"/>
          </a:p>
        </p:txBody>
      </p:sp>
    </p:spTree>
    <p:extLst>
      <p:ext uri="{BB962C8B-B14F-4D97-AF65-F5344CB8AC3E}">
        <p14:creationId xmlns:p14="http://schemas.microsoft.com/office/powerpoint/2010/main" val="35131981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EE8E018A-E226-473D-ACB5-D77CD228883D}" type="slidenum">
              <a:rPr lang="fr-CA" smtClean="0"/>
              <a:t>11</a:t>
            </a:fld>
            <a:endParaRPr lang="fr-CA"/>
          </a:p>
        </p:txBody>
      </p:sp>
    </p:spTree>
    <p:extLst>
      <p:ext uri="{BB962C8B-B14F-4D97-AF65-F5344CB8AC3E}">
        <p14:creationId xmlns:p14="http://schemas.microsoft.com/office/powerpoint/2010/main" val="31299384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EE8E018A-E226-473D-ACB5-D77CD228883D}" type="slidenum">
              <a:rPr lang="fr-CA" smtClean="0"/>
              <a:t>12</a:t>
            </a:fld>
            <a:endParaRPr lang="fr-CA"/>
          </a:p>
        </p:txBody>
      </p:sp>
    </p:spTree>
    <p:extLst>
      <p:ext uri="{BB962C8B-B14F-4D97-AF65-F5344CB8AC3E}">
        <p14:creationId xmlns:p14="http://schemas.microsoft.com/office/powerpoint/2010/main" val="12672325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100" kern="1200" dirty="0">
                <a:solidFill>
                  <a:schemeClr val="tx1"/>
                </a:solidFill>
                <a:effectLst/>
                <a:latin typeface="+mn-lt"/>
                <a:ea typeface="+mn-ea"/>
                <a:cs typeface="+mn-cs"/>
              </a:rPr>
              <a:t>Une fois l’atelier terminé, mettez à la disposition des élèves l’infographie Dépasser nos préjugés présentant des pistes de réflexion à avoir avant d’émettre un commentaire sur le poids ou l’apparence. Cela peut inclure l’impression ou l’affichage de l’infographie dans la classe ou dans l’école, l’envoi par courriel, la rendre accessible sur le portail, etc.</a:t>
            </a:r>
          </a:p>
          <a:p>
            <a:endParaRPr lang="fr-CA"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D99418F-BE69-42C7-A8B8-9A41B11CB130}" type="slidenum">
              <a:rPr kumimoji="0" lang="fr-CA"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fr-CA"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9917697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EE8E018A-E226-473D-ACB5-D77CD228883D}" type="slidenum">
              <a:rPr lang="fr-CA" smtClean="0"/>
              <a:t>2</a:t>
            </a:fld>
            <a:endParaRPr lang="fr-CA"/>
          </a:p>
        </p:txBody>
      </p:sp>
    </p:spTree>
    <p:extLst>
      <p:ext uri="{BB962C8B-B14F-4D97-AF65-F5344CB8AC3E}">
        <p14:creationId xmlns:p14="http://schemas.microsoft.com/office/powerpoint/2010/main" val="4116472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EE8E018A-E226-473D-ACB5-D77CD228883D}" type="slidenum">
              <a:rPr lang="fr-CA" smtClean="0"/>
              <a:t>3</a:t>
            </a:fld>
            <a:endParaRPr lang="fr-CA"/>
          </a:p>
        </p:txBody>
      </p:sp>
    </p:spTree>
    <p:extLst>
      <p:ext uri="{BB962C8B-B14F-4D97-AF65-F5344CB8AC3E}">
        <p14:creationId xmlns:p14="http://schemas.microsoft.com/office/powerpoint/2010/main" val="8639880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sz="1100" b="1" kern="1200" dirty="0">
                <a:solidFill>
                  <a:schemeClr val="tx1"/>
                </a:solidFill>
                <a:effectLst/>
                <a:latin typeface="+mn-lt"/>
                <a:ea typeface="+mn-ea"/>
                <a:cs typeface="+mn-cs"/>
              </a:rPr>
              <a:t>Réponse</a:t>
            </a:r>
            <a:r>
              <a:rPr lang="fr-CA" sz="1100" kern="1200" dirty="0">
                <a:solidFill>
                  <a:schemeClr val="tx1"/>
                </a:solidFill>
                <a:effectLst/>
                <a:latin typeface="+mn-lt"/>
                <a:ea typeface="+mn-ea"/>
                <a:cs typeface="+mn-cs"/>
              </a:rPr>
              <a:t> : a et c</a:t>
            </a:r>
          </a:p>
          <a:p>
            <a:endParaRPr lang="fr-CA" sz="1100" kern="1200" dirty="0">
              <a:solidFill>
                <a:schemeClr val="tx1"/>
              </a:solidFill>
              <a:effectLst/>
              <a:latin typeface="+mn-lt"/>
              <a:ea typeface="+mn-ea"/>
              <a:cs typeface="+mn-cs"/>
            </a:endParaRPr>
          </a:p>
          <a:p>
            <a:r>
              <a:rPr lang="fr-CA" sz="1100" b="0" i="1" u="sng" kern="1200" dirty="0">
                <a:solidFill>
                  <a:schemeClr val="tx1"/>
                </a:solidFill>
                <a:effectLst/>
                <a:latin typeface="+mn-lt"/>
                <a:ea typeface="+mn-ea"/>
                <a:cs typeface="+mn-cs"/>
              </a:rPr>
              <a:t>Messages à faire ressortir auprès des jeunes : </a:t>
            </a:r>
          </a:p>
          <a:p>
            <a:pPr lvl="0"/>
            <a:r>
              <a:rPr lang="fr-CA" sz="1100" kern="1200" dirty="0">
                <a:solidFill>
                  <a:schemeClr val="tx1"/>
                </a:solidFill>
                <a:effectLst/>
                <a:latin typeface="+mn-lt"/>
                <a:ea typeface="+mn-ea"/>
                <a:cs typeface="+mn-cs"/>
              </a:rPr>
              <a:t>Un préjugé est un jugement, une opinion ou une idée qu’on se fait sur quelqu’un ou quelque chose sans y avoir bien réfléchi ou s’être correctement </a:t>
            </a:r>
            <a:r>
              <a:rPr lang="fr-CA" sz="1100" kern="1200" dirty="0" err="1">
                <a:solidFill>
                  <a:schemeClr val="tx1"/>
                </a:solidFill>
                <a:effectLst/>
                <a:latin typeface="+mn-lt"/>
                <a:ea typeface="+mn-ea"/>
                <a:cs typeface="+mn-cs"/>
              </a:rPr>
              <a:t>informé.e</a:t>
            </a:r>
            <a:r>
              <a:rPr lang="fr-CA" sz="1100" kern="1200" dirty="0">
                <a:solidFill>
                  <a:schemeClr val="tx1"/>
                </a:solidFill>
                <a:effectLst/>
                <a:latin typeface="+mn-lt"/>
                <a:ea typeface="+mn-ea"/>
                <a:cs typeface="+mn-cs"/>
              </a:rPr>
              <a:t>. C’est donc bien souvent basé sur des croyances erronées ou des informations trop simples. </a:t>
            </a:r>
          </a:p>
          <a:p>
            <a:pPr marL="0" marR="0" lvl="0" indent="0" algn="l" defTabSz="914400" rtl="0" eaLnBrk="1" fontAlgn="auto" latinLnBrk="0" hangingPunct="1">
              <a:lnSpc>
                <a:spcPct val="100000"/>
              </a:lnSpc>
              <a:spcBef>
                <a:spcPts val="0"/>
              </a:spcBef>
              <a:spcAft>
                <a:spcPts val="0"/>
              </a:spcAft>
              <a:buClrTx/>
              <a:buSzTx/>
              <a:buFontTx/>
              <a:buNone/>
              <a:tabLst/>
              <a:defRPr/>
            </a:pPr>
            <a:r>
              <a:rPr lang="fr-CA" sz="1100" kern="1200" dirty="0">
                <a:solidFill>
                  <a:schemeClr val="tx1"/>
                </a:solidFill>
                <a:effectLst/>
                <a:latin typeface="+mn-lt"/>
                <a:ea typeface="+mn-ea"/>
                <a:cs typeface="+mn-cs"/>
              </a:rPr>
              <a:t>Les préjugés peuvent être transmis ou acquis de façon consciente ou non. </a:t>
            </a:r>
          </a:p>
          <a:p>
            <a:pPr lvl="0"/>
            <a:r>
              <a:rPr lang="fr-CA" sz="1100" kern="1200" dirty="0">
                <a:solidFill>
                  <a:schemeClr val="tx1"/>
                </a:solidFill>
                <a:effectLst/>
                <a:latin typeface="+mn-lt"/>
                <a:ea typeface="+mn-ea"/>
                <a:cs typeface="+mn-cs"/>
              </a:rPr>
              <a:t>Lorsqu’il est question d’individus, c’est avoir une opinion ou des croyances sans réellement connaître la personne et sa réalité. </a:t>
            </a:r>
          </a:p>
          <a:p>
            <a:r>
              <a:rPr lang="fr-CA" sz="1100" kern="1200" dirty="0">
                <a:solidFill>
                  <a:schemeClr val="tx1"/>
                </a:solidFill>
                <a:effectLst/>
                <a:latin typeface="+mn-lt"/>
                <a:ea typeface="+mn-ea"/>
                <a:cs typeface="+mn-cs"/>
              </a:rPr>
              <a:t>Les préjugés font donc en sorte qu’on attribue injustement certaines caractéristiques à un individu ou à un groupe d’individus, ce qui peut entraîner des conséquences négatives. </a:t>
            </a:r>
            <a:endParaRPr lang="fr-CA" sz="1100" dirty="0"/>
          </a:p>
        </p:txBody>
      </p:sp>
      <p:sp>
        <p:nvSpPr>
          <p:cNvPr id="4" name="Espace réservé du numéro de diapositive 3"/>
          <p:cNvSpPr>
            <a:spLocks noGrp="1"/>
          </p:cNvSpPr>
          <p:nvPr>
            <p:ph type="sldNum" sz="quarter" idx="5"/>
          </p:nvPr>
        </p:nvSpPr>
        <p:spPr/>
        <p:txBody>
          <a:bodyPr/>
          <a:lstStyle/>
          <a:p>
            <a:fld id="{EE8E018A-E226-473D-ACB5-D77CD228883D}" type="slidenum">
              <a:rPr lang="fr-CA" smtClean="0"/>
              <a:t>4</a:t>
            </a:fld>
            <a:endParaRPr lang="fr-CA"/>
          </a:p>
        </p:txBody>
      </p:sp>
    </p:spTree>
    <p:extLst>
      <p:ext uri="{BB962C8B-B14F-4D97-AF65-F5344CB8AC3E}">
        <p14:creationId xmlns:p14="http://schemas.microsoft.com/office/powerpoint/2010/main" val="15757067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5AE49A-0C84-18BC-1662-27CB145C11D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E2CFC6C-A731-586F-B412-75EC4973541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B66B39FD-4A0F-26C1-E9CA-F18300280BF9}"/>
              </a:ext>
            </a:extLst>
          </p:cNvPr>
          <p:cNvSpPr>
            <a:spLocks noGrp="1"/>
          </p:cNvSpPr>
          <p:nvPr>
            <p:ph type="body" idx="1"/>
          </p:nvPr>
        </p:nvSpPr>
        <p:spPr/>
        <p:txBody>
          <a:bodyPr/>
          <a:lstStyle/>
          <a:p>
            <a:r>
              <a:rPr lang="fr-CA" sz="1100" b="1" kern="1200" dirty="0">
                <a:solidFill>
                  <a:schemeClr val="tx1"/>
                </a:solidFill>
                <a:effectLst/>
                <a:latin typeface="+mn-lt"/>
                <a:ea typeface="+mn-ea"/>
                <a:cs typeface="+mn-cs"/>
              </a:rPr>
              <a:t>Réponse</a:t>
            </a:r>
            <a:r>
              <a:rPr lang="fr-CA" sz="1100" kern="1200" dirty="0">
                <a:solidFill>
                  <a:schemeClr val="tx1"/>
                </a:solidFill>
                <a:effectLst/>
                <a:latin typeface="+mn-lt"/>
                <a:ea typeface="+mn-ea"/>
                <a:cs typeface="+mn-cs"/>
              </a:rPr>
              <a:t> : Faux</a:t>
            </a:r>
          </a:p>
          <a:p>
            <a:r>
              <a:rPr lang="fr-CA" sz="1100" kern="1200" dirty="0">
                <a:solidFill>
                  <a:schemeClr val="tx1"/>
                </a:solidFill>
                <a:effectLst/>
                <a:latin typeface="+mn-lt"/>
                <a:ea typeface="+mn-ea"/>
                <a:cs typeface="+mn-cs"/>
              </a:rPr>
              <a:t> </a:t>
            </a:r>
          </a:p>
          <a:p>
            <a:r>
              <a:rPr lang="fr-CA" sz="1100" b="0" i="1" u="sng" kern="1200" dirty="0">
                <a:solidFill>
                  <a:schemeClr val="tx1"/>
                </a:solidFill>
                <a:effectLst/>
                <a:latin typeface="+mn-lt"/>
                <a:ea typeface="+mn-ea"/>
                <a:cs typeface="+mn-cs"/>
              </a:rPr>
              <a:t>Messages à faire ressortir auprès des jeunes :</a:t>
            </a:r>
          </a:p>
          <a:p>
            <a:pPr lvl="0"/>
            <a:r>
              <a:rPr lang="fr-CA" sz="1100" kern="1200" dirty="0">
                <a:solidFill>
                  <a:schemeClr val="tx1"/>
                </a:solidFill>
                <a:effectLst/>
                <a:latin typeface="+mn-lt"/>
                <a:ea typeface="+mn-ea"/>
                <a:cs typeface="+mn-cs"/>
              </a:rPr>
              <a:t>Une personne ne naît pas avec des préjugés. Elle les acquiert tout au long de sa vie. Ils peuvent être transmis par les gens qui l’entourent, par les messages qu’elle entend, voit ou lit (à la télévision, dans les livres, dans les publicités, sur les médias sociaux, etc.). </a:t>
            </a:r>
          </a:p>
          <a:p>
            <a:pPr lvl="0"/>
            <a:r>
              <a:rPr lang="fr-CA" sz="1100" kern="1200" dirty="0">
                <a:solidFill>
                  <a:schemeClr val="tx1"/>
                </a:solidFill>
                <a:effectLst/>
                <a:latin typeface="+mn-lt"/>
                <a:ea typeface="+mn-ea"/>
                <a:cs typeface="+mn-cs"/>
              </a:rPr>
              <a:t>Une personne peut aussi se défaire de certains préjugés lorsqu’elle prend le temps de mieux s’informer sur un sujet ou sur une personne. </a:t>
            </a:r>
          </a:p>
        </p:txBody>
      </p:sp>
      <p:sp>
        <p:nvSpPr>
          <p:cNvPr id="4" name="Espace réservé du numéro de diapositive 3">
            <a:extLst>
              <a:ext uri="{FF2B5EF4-FFF2-40B4-BE49-F238E27FC236}">
                <a16:creationId xmlns:a16="http://schemas.microsoft.com/office/drawing/2014/main" id="{86CA0255-A48D-86A9-39AA-4AF9ED54776D}"/>
              </a:ext>
            </a:extLst>
          </p:cNvPr>
          <p:cNvSpPr>
            <a:spLocks noGrp="1"/>
          </p:cNvSpPr>
          <p:nvPr>
            <p:ph type="sldNum" sz="quarter" idx="5"/>
          </p:nvPr>
        </p:nvSpPr>
        <p:spPr/>
        <p:txBody>
          <a:bodyPr/>
          <a:lstStyle/>
          <a:p>
            <a:fld id="{EE8E018A-E226-473D-ACB5-D77CD228883D}" type="slidenum">
              <a:rPr lang="fr-CA" smtClean="0"/>
              <a:t>5</a:t>
            </a:fld>
            <a:endParaRPr lang="fr-CA"/>
          </a:p>
        </p:txBody>
      </p:sp>
    </p:spTree>
    <p:extLst>
      <p:ext uri="{BB962C8B-B14F-4D97-AF65-F5344CB8AC3E}">
        <p14:creationId xmlns:p14="http://schemas.microsoft.com/office/powerpoint/2010/main" val="16039459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D4BC45-A400-CCFE-FF0C-CA3531B37E9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8ACE996-9E95-1D83-12CE-C1F6EA9303A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A7DDAA7-EF43-E3D2-E2AE-E7541EDD02E8}"/>
              </a:ext>
            </a:extLst>
          </p:cNvPr>
          <p:cNvSpPr>
            <a:spLocks noGrp="1"/>
          </p:cNvSpPr>
          <p:nvPr>
            <p:ph type="body" idx="1"/>
          </p:nvPr>
        </p:nvSpPr>
        <p:spPr/>
        <p:txBody>
          <a:bodyPr/>
          <a:lstStyle/>
          <a:p>
            <a:r>
              <a:rPr lang="fr-CA" sz="1100" b="1" kern="1200" dirty="0">
                <a:solidFill>
                  <a:schemeClr val="tx1"/>
                </a:solidFill>
                <a:effectLst/>
                <a:latin typeface="+mn-lt"/>
                <a:ea typeface="+mn-ea"/>
                <a:cs typeface="+mn-cs"/>
              </a:rPr>
              <a:t>Réponse</a:t>
            </a:r>
            <a:r>
              <a:rPr lang="fr-CA" sz="1100" kern="1200" dirty="0">
                <a:solidFill>
                  <a:schemeClr val="tx1"/>
                </a:solidFill>
                <a:effectLst/>
                <a:latin typeface="+mn-lt"/>
                <a:ea typeface="+mn-ea"/>
                <a:cs typeface="+mn-cs"/>
              </a:rPr>
              <a:t> : Vrai</a:t>
            </a:r>
          </a:p>
          <a:p>
            <a:endParaRPr lang="fr-CA" sz="1100" kern="1200" dirty="0">
              <a:solidFill>
                <a:schemeClr val="tx1"/>
              </a:solidFill>
              <a:effectLst/>
              <a:latin typeface="+mn-lt"/>
              <a:ea typeface="+mn-ea"/>
              <a:cs typeface="+mn-cs"/>
            </a:endParaRPr>
          </a:p>
          <a:p>
            <a:r>
              <a:rPr lang="fr-CA" sz="1100" b="0" i="1" u="sng" kern="1200" dirty="0">
                <a:solidFill>
                  <a:schemeClr val="tx1"/>
                </a:solidFill>
                <a:effectLst/>
                <a:latin typeface="+mn-lt"/>
                <a:ea typeface="+mn-ea"/>
                <a:cs typeface="+mn-cs"/>
              </a:rPr>
              <a:t>Messages à faire ressortir auprès des jeunes :</a:t>
            </a:r>
          </a:p>
          <a:p>
            <a:pPr lvl="0"/>
            <a:r>
              <a:rPr lang="fr-CA" sz="1100" kern="1200" dirty="0">
                <a:solidFill>
                  <a:schemeClr val="tx1"/>
                </a:solidFill>
                <a:effectLst/>
                <a:latin typeface="+mn-lt"/>
                <a:ea typeface="+mn-ea"/>
                <a:cs typeface="+mn-cs"/>
              </a:rPr>
              <a:t>Tout le monde entretient un certain nombre de préjugés, car porter un jugement, positif ou négatif, est un réflexe humain. Ce phénomène est dû à notre tendance naturelle à vouloir catégoriser et comparer. C’est un peu comme si notre cerveau était parfois paresseux et ne faisait pas l’effort de bien comprendre une situation. </a:t>
            </a:r>
          </a:p>
          <a:p>
            <a:pPr lvl="0"/>
            <a:r>
              <a:rPr lang="fr-CA" sz="1100" kern="1200" dirty="0">
                <a:solidFill>
                  <a:schemeClr val="tx1"/>
                </a:solidFill>
                <a:effectLst/>
                <a:latin typeface="+mn-lt"/>
                <a:ea typeface="+mn-ea"/>
                <a:cs typeface="+mn-cs"/>
              </a:rPr>
              <a:t>Sachant cela, l’important est d’abord de prendre conscience qu’on peut, sans le vouloir, entretenir des préjugés et se demander si ceux-ci peuvent influencer nos attitudes ou nous amener à adopter des comportements qui peuvent être nuisibles aux autres. </a:t>
            </a:r>
          </a:p>
          <a:p>
            <a:pPr lvl="0"/>
            <a:r>
              <a:rPr lang="fr-CA" sz="1100" kern="1200" dirty="0">
                <a:solidFill>
                  <a:schemeClr val="tx1"/>
                </a:solidFill>
                <a:effectLst/>
                <a:latin typeface="+mn-lt"/>
                <a:ea typeface="+mn-ea"/>
                <a:cs typeface="+mn-cs"/>
              </a:rPr>
              <a:t>Par la suite, on peut tenter de réduire et de déconstruire les préjugés auxquels on adhère. </a:t>
            </a:r>
          </a:p>
        </p:txBody>
      </p:sp>
      <p:sp>
        <p:nvSpPr>
          <p:cNvPr id="4" name="Espace réservé du numéro de diapositive 3">
            <a:extLst>
              <a:ext uri="{FF2B5EF4-FFF2-40B4-BE49-F238E27FC236}">
                <a16:creationId xmlns:a16="http://schemas.microsoft.com/office/drawing/2014/main" id="{0C0D32AE-AF67-0A35-2549-CD25E09A527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E8E018A-E226-473D-ACB5-D77CD228883D}" type="slidenum">
              <a:rPr kumimoji="0" lang="fr-CA"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fr-CA"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6310386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sz="1100" kern="1200" dirty="0">
                <a:solidFill>
                  <a:schemeClr val="tx1"/>
                </a:solidFill>
                <a:effectLst/>
                <a:latin typeface="+mn-lt"/>
                <a:ea typeface="+mn-ea"/>
                <a:cs typeface="+mn-cs"/>
              </a:rPr>
              <a:t>Présentez cette vidéo de Télé-Québec en classe : https://enclasse.telequebec.tv/contenu/Les-prejuges-et-les-stereotypes/13992</a:t>
            </a:r>
          </a:p>
          <a:p>
            <a:endParaRPr lang="fr-CA" sz="1100" kern="1200" dirty="0">
              <a:solidFill>
                <a:schemeClr val="tx1"/>
              </a:solidFill>
              <a:effectLst/>
              <a:latin typeface="+mn-lt"/>
              <a:ea typeface="+mn-ea"/>
              <a:cs typeface="+mn-cs"/>
            </a:endParaRPr>
          </a:p>
          <a:p>
            <a:r>
              <a:rPr lang="fr-CA" sz="1100" kern="1200" dirty="0">
                <a:solidFill>
                  <a:schemeClr val="tx1"/>
                </a:solidFill>
                <a:effectLst/>
                <a:latin typeface="+mn-lt"/>
                <a:ea typeface="+mn-ea"/>
                <a:cs typeface="+mn-cs"/>
              </a:rPr>
              <a:t>Faites ensuite réagir les élèves à la vidéo. </a:t>
            </a:r>
          </a:p>
          <a:p>
            <a:r>
              <a:rPr lang="fr-CA" sz="1100" b="1" kern="1200" dirty="0">
                <a:solidFill>
                  <a:schemeClr val="tx1"/>
                </a:solidFill>
                <a:effectLst/>
                <a:latin typeface="+mn-lt"/>
                <a:ea typeface="+mn-ea"/>
                <a:cs typeface="+mn-cs"/>
              </a:rPr>
              <a:t>« Si vous aviez participé à l’expérience, pensez-vous que vous auriez fait les mêmes choix? </a:t>
            </a:r>
          </a:p>
          <a:p>
            <a:pPr lvl="0"/>
            <a:r>
              <a:rPr lang="fr-CA" sz="1100" b="1" kern="1200" dirty="0">
                <a:solidFill>
                  <a:schemeClr val="tx1"/>
                </a:solidFill>
                <a:effectLst/>
                <a:latin typeface="+mn-lt"/>
                <a:ea typeface="+mn-ea"/>
                <a:cs typeface="+mn-cs"/>
              </a:rPr>
              <a:t>Est-ce que l’apparence d’une personne peut affecter le jugement qu’on porte sur elle? » </a:t>
            </a:r>
          </a:p>
          <a:p>
            <a:r>
              <a:rPr lang="fr-CA" sz="1100" kern="1200" dirty="0">
                <a:solidFill>
                  <a:schemeClr val="tx1"/>
                </a:solidFill>
                <a:effectLst/>
                <a:latin typeface="+mn-lt"/>
                <a:ea typeface="+mn-ea"/>
                <a:cs typeface="+mn-cs"/>
              </a:rPr>
              <a:t> </a:t>
            </a:r>
            <a:r>
              <a:rPr lang="fr-CA" sz="1100" i="1" u="sng" kern="1200" dirty="0">
                <a:solidFill>
                  <a:schemeClr val="tx1"/>
                </a:solidFill>
                <a:effectLst/>
                <a:latin typeface="+mn-lt"/>
                <a:ea typeface="+mn-ea"/>
                <a:cs typeface="+mn-cs"/>
              </a:rPr>
              <a:t>Messages à faire ressortir auprès des jeunes :</a:t>
            </a:r>
          </a:p>
          <a:p>
            <a:pPr marL="171450" lvl="0" indent="-171450">
              <a:buFont typeface="Arial" panose="020B0604020202020204" pitchFamily="34" charset="0"/>
              <a:buChar char="•"/>
            </a:pPr>
            <a:r>
              <a:rPr lang="fr-CA" sz="1100" kern="1200" dirty="0">
                <a:solidFill>
                  <a:schemeClr val="tx1"/>
                </a:solidFill>
                <a:effectLst/>
                <a:latin typeface="+mn-lt"/>
                <a:ea typeface="+mn-ea"/>
                <a:cs typeface="+mn-cs"/>
              </a:rPr>
              <a:t>Comme l’apparence est souvent la première chose que l’on voit d’une personne, nous pouvons avoir le réflexe d’adopter rapidement un jugement en lien avec ses caractéristiques physiques. </a:t>
            </a:r>
          </a:p>
          <a:p>
            <a:pPr marL="171450" lvl="0" indent="-171450">
              <a:buFont typeface="Arial" panose="020B0604020202020204" pitchFamily="34" charset="0"/>
              <a:buChar char="•"/>
            </a:pPr>
            <a:r>
              <a:rPr lang="fr-CA" sz="1100" kern="1200" dirty="0">
                <a:solidFill>
                  <a:schemeClr val="tx1"/>
                </a:solidFill>
                <a:effectLst/>
                <a:latin typeface="+mn-lt"/>
                <a:ea typeface="+mn-ea"/>
                <a:cs typeface="+mn-cs"/>
              </a:rPr>
              <a:t>L’apparence d’une personne est une information que nous pouvons obtenir facilement, alors qu’il faut fournir un effort pour tenter de mieux la connaître.</a:t>
            </a:r>
          </a:p>
          <a:p>
            <a:r>
              <a:rPr lang="fr-CA" sz="1100" kern="1200" dirty="0">
                <a:solidFill>
                  <a:schemeClr val="tx1"/>
                </a:solidFill>
                <a:effectLst/>
                <a:latin typeface="+mn-lt"/>
                <a:ea typeface="+mn-ea"/>
                <a:cs typeface="+mn-cs"/>
              </a:rPr>
              <a:t> </a:t>
            </a:r>
          </a:p>
          <a:p>
            <a:r>
              <a:rPr lang="fr-CA" sz="1100" b="1" kern="1200" dirty="0">
                <a:solidFill>
                  <a:schemeClr val="tx1"/>
                </a:solidFill>
                <a:effectLst/>
                <a:latin typeface="+mn-lt"/>
                <a:ea typeface="+mn-ea"/>
                <a:cs typeface="+mn-cs"/>
              </a:rPr>
              <a:t>« Selon vous, les préjugés en lien avec le poids et l’apparence sont-ils fréquents dans notre société? »</a:t>
            </a:r>
          </a:p>
          <a:p>
            <a:pPr marL="0" marR="0" lvl="0" indent="0" algn="l" defTabSz="914400" rtl="0" eaLnBrk="1" fontAlgn="auto" latinLnBrk="0" hangingPunct="1">
              <a:lnSpc>
                <a:spcPct val="100000"/>
              </a:lnSpc>
              <a:spcBef>
                <a:spcPts val="0"/>
              </a:spcBef>
              <a:spcAft>
                <a:spcPts val="0"/>
              </a:spcAft>
              <a:buClrTx/>
              <a:buSzTx/>
              <a:buFontTx/>
              <a:buNone/>
              <a:tabLst/>
              <a:defRPr/>
            </a:pPr>
            <a:r>
              <a:rPr lang="fr-CA" sz="1100" i="1" u="sng" kern="1200" dirty="0">
                <a:solidFill>
                  <a:schemeClr val="tx1"/>
                </a:solidFill>
                <a:effectLst/>
                <a:latin typeface="+mn-lt"/>
                <a:ea typeface="+mn-ea"/>
                <a:cs typeface="+mn-cs"/>
              </a:rPr>
              <a:t>Messages à faire ressortir auprès des jeunes :</a:t>
            </a:r>
          </a:p>
          <a:p>
            <a:pPr marL="171450" lvl="0" indent="-171450">
              <a:buFont typeface="Arial" panose="020B0604020202020204" pitchFamily="34" charset="0"/>
              <a:buChar char="•"/>
            </a:pPr>
            <a:r>
              <a:rPr lang="fr-CA" sz="1100" kern="1200" dirty="0">
                <a:solidFill>
                  <a:schemeClr val="tx1"/>
                </a:solidFill>
                <a:effectLst/>
                <a:latin typeface="+mn-lt"/>
                <a:ea typeface="+mn-ea"/>
                <a:cs typeface="+mn-cs"/>
              </a:rPr>
              <a:t>Les préjugés en lien avec le poids et l’apparence sont très présents dans notre société et sont souvent banalisés. Ça veut dire qu’ils sont souvent acceptés socialement et non dénoncés. </a:t>
            </a:r>
          </a:p>
          <a:p>
            <a:pPr marL="171450" lvl="0" indent="-171450">
              <a:buFont typeface="Arial" panose="020B0604020202020204" pitchFamily="34" charset="0"/>
              <a:buChar char="•"/>
            </a:pPr>
            <a:r>
              <a:rPr lang="fr-CA" sz="1100" kern="1200" dirty="0">
                <a:solidFill>
                  <a:schemeClr val="tx1"/>
                </a:solidFill>
                <a:effectLst/>
                <a:latin typeface="+mn-lt"/>
                <a:ea typeface="+mn-ea"/>
                <a:cs typeface="+mn-cs"/>
              </a:rPr>
              <a:t>Pourtant, ils peuvent causer autant de tort que les préjugés en lien avec la couleur de peau, la condition financière, le sexe ou le genre. </a:t>
            </a:r>
          </a:p>
          <a:p>
            <a:r>
              <a:rPr lang="fr-CA" sz="1100" kern="1200" dirty="0">
                <a:solidFill>
                  <a:schemeClr val="tx1"/>
                </a:solidFill>
                <a:effectLst/>
                <a:latin typeface="+mn-lt"/>
                <a:ea typeface="+mn-ea"/>
                <a:cs typeface="+mn-cs"/>
              </a:rPr>
              <a:t> </a:t>
            </a:r>
          </a:p>
          <a:p>
            <a:r>
              <a:rPr lang="fr-CA" sz="1100" b="1" kern="1200" dirty="0">
                <a:solidFill>
                  <a:schemeClr val="tx1"/>
                </a:solidFill>
                <a:effectLst/>
                <a:latin typeface="+mn-lt"/>
                <a:ea typeface="+mn-ea"/>
                <a:cs typeface="+mn-cs"/>
              </a:rPr>
              <a:t>« Quels peuvent être les effets des préjugés sur les personnes concernées? »</a:t>
            </a:r>
          </a:p>
          <a:p>
            <a:r>
              <a:rPr lang="fr-CA" sz="1100" i="1" u="sng" kern="1200" dirty="0">
                <a:solidFill>
                  <a:schemeClr val="tx1"/>
                </a:solidFill>
                <a:effectLst/>
                <a:latin typeface="+mn-lt"/>
                <a:ea typeface="+mn-ea"/>
                <a:cs typeface="+mn-cs"/>
              </a:rPr>
              <a:t>Exemples de réponses : </a:t>
            </a:r>
          </a:p>
          <a:p>
            <a:pPr marL="171450" lvl="0" indent="-171450">
              <a:buFont typeface="Arial" panose="020B0604020202020204" pitchFamily="34" charset="0"/>
              <a:buChar char="•"/>
            </a:pPr>
            <a:r>
              <a:rPr lang="fr-CA" sz="1100" kern="1200" dirty="0">
                <a:solidFill>
                  <a:schemeClr val="tx1"/>
                </a:solidFill>
                <a:effectLst/>
                <a:latin typeface="+mn-lt"/>
                <a:ea typeface="+mn-ea"/>
                <a:cs typeface="+mn-cs"/>
              </a:rPr>
              <a:t>Créer un sentiment d’exclusion. </a:t>
            </a:r>
          </a:p>
          <a:p>
            <a:pPr marL="171450" lvl="0" indent="-171450">
              <a:buFont typeface="Arial" panose="020B0604020202020204" pitchFamily="34" charset="0"/>
              <a:buChar char="•"/>
            </a:pPr>
            <a:r>
              <a:rPr lang="fr-CA" sz="1100" kern="1200" dirty="0">
                <a:solidFill>
                  <a:schemeClr val="tx1"/>
                </a:solidFill>
                <a:effectLst/>
                <a:latin typeface="+mn-lt"/>
                <a:ea typeface="+mn-ea"/>
                <a:cs typeface="+mn-cs"/>
              </a:rPr>
              <a:t>En venir à adhérer au préjugé et croire que l’information qui circule est vraie. </a:t>
            </a:r>
          </a:p>
          <a:p>
            <a:pPr marL="171450" lvl="0" indent="-171450">
              <a:buFont typeface="Arial" panose="020B0604020202020204" pitchFamily="34" charset="0"/>
              <a:buChar char="•"/>
            </a:pPr>
            <a:r>
              <a:rPr lang="fr-CA" sz="1100" kern="1200" dirty="0">
                <a:solidFill>
                  <a:schemeClr val="tx1"/>
                </a:solidFill>
                <a:effectLst/>
                <a:latin typeface="+mn-lt"/>
                <a:ea typeface="+mn-ea"/>
                <a:cs typeface="+mn-cs"/>
              </a:rPr>
              <a:t>Affecter le bien-être, l’estime de soi et la santé mentale. </a:t>
            </a:r>
          </a:p>
          <a:p>
            <a:pPr marL="171450" lvl="0" indent="-171450">
              <a:buFont typeface="Arial" panose="020B0604020202020204" pitchFamily="34" charset="0"/>
              <a:buChar char="•"/>
            </a:pPr>
            <a:r>
              <a:rPr lang="fr-CA" sz="1100" kern="1200" dirty="0">
                <a:solidFill>
                  <a:schemeClr val="tx1"/>
                </a:solidFill>
                <a:effectLst/>
                <a:latin typeface="+mn-lt"/>
                <a:ea typeface="+mn-ea"/>
                <a:cs typeface="+mn-cs"/>
              </a:rPr>
              <a:t>Affecter les relations sociales (p. ex. avoir de la difficulté à entrer en contact avec les autres).</a:t>
            </a:r>
          </a:p>
          <a:p>
            <a:pPr marL="171450" lvl="0" indent="-171450">
              <a:buFont typeface="Arial" panose="020B0604020202020204" pitchFamily="34" charset="0"/>
              <a:buChar char="•"/>
            </a:pPr>
            <a:r>
              <a:rPr lang="fr-CA" sz="1100" kern="1200" dirty="0">
                <a:solidFill>
                  <a:schemeClr val="tx1"/>
                </a:solidFill>
                <a:effectLst/>
                <a:latin typeface="+mn-lt"/>
                <a:ea typeface="+mn-ea"/>
                <a:cs typeface="+mn-cs"/>
              </a:rPr>
              <a:t>Créer du stress, de l’anxiété ou même de la détresse. </a:t>
            </a:r>
          </a:p>
          <a:p>
            <a:endParaRPr lang="fr-CA" sz="1100" kern="1200" dirty="0">
              <a:solidFill>
                <a:schemeClr val="tx1"/>
              </a:solidFill>
              <a:effectLst/>
              <a:latin typeface="+mn-lt"/>
              <a:ea typeface="+mn-ea"/>
              <a:cs typeface="+mn-cs"/>
            </a:endParaRPr>
          </a:p>
          <a:p>
            <a:r>
              <a:rPr lang="fr-CA" sz="1100" b="1" kern="1200" dirty="0">
                <a:solidFill>
                  <a:schemeClr val="tx1"/>
                </a:solidFill>
                <a:effectLst/>
                <a:latin typeface="+mn-lt"/>
                <a:ea typeface="+mn-ea"/>
                <a:cs typeface="+mn-cs"/>
              </a:rPr>
              <a:t>« Quelles peuvent être les conséquences positives de réduire les préjugés en lien avec le poids ou l’apparence? »</a:t>
            </a:r>
          </a:p>
          <a:p>
            <a:r>
              <a:rPr lang="fr-CA" sz="1100" i="1" u="sng" kern="1200" dirty="0">
                <a:solidFill>
                  <a:schemeClr val="tx1"/>
                </a:solidFill>
                <a:effectLst/>
                <a:latin typeface="+mn-lt"/>
                <a:ea typeface="+mn-ea"/>
                <a:cs typeface="+mn-cs"/>
              </a:rPr>
              <a:t>Exemples de réponses : </a:t>
            </a:r>
          </a:p>
          <a:p>
            <a:pPr marL="171450" lvl="0" indent="-171450">
              <a:buFont typeface="Arial" panose="020B0604020202020204" pitchFamily="34" charset="0"/>
              <a:buChar char="•"/>
            </a:pPr>
            <a:r>
              <a:rPr lang="fr-CA" sz="1100" kern="1200" dirty="0">
                <a:solidFill>
                  <a:schemeClr val="tx1"/>
                </a:solidFill>
                <a:effectLst/>
                <a:latin typeface="+mn-lt"/>
                <a:ea typeface="+mn-ea"/>
                <a:cs typeface="+mn-cs"/>
              </a:rPr>
              <a:t>Diminuer les comportements discriminatoires, la violence et l’intimidation en lien avec le poids et l’apparence. </a:t>
            </a:r>
          </a:p>
          <a:p>
            <a:pPr marL="171450" lvl="0" indent="-171450">
              <a:buFont typeface="Arial" panose="020B0604020202020204" pitchFamily="34" charset="0"/>
              <a:buChar char="•"/>
            </a:pPr>
            <a:r>
              <a:rPr lang="fr-CA" sz="1100" kern="1200" dirty="0">
                <a:solidFill>
                  <a:schemeClr val="tx1"/>
                </a:solidFill>
                <a:effectLst/>
                <a:latin typeface="+mn-lt"/>
                <a:ea typeface="+mn-ea"/>
                <a:cs typeface="+mn-cs"/>
              </a:rPr>
              <a:t>Favoriser des relations riches avec une diversité de personnes. </a:t>
            </a:r>
          </a:p>
          <a:p>
            <a:pPr marL="171450" lvl="0" indent="-171450">
              <a:buFont typeface="Arial" panose="020B0604020202020204" pitchFamily="34" charset="0"/>
              <a:buChar char="•"/>
            </a:pPr>
            <a:r>
              <a:rPr lang="fr-CA" sz="1100" kern="1200" dirty="0">
                <a:solidFill>
                  <a:schemeClr val="tx1"/>
                </a:solidFill>
                <a:effectLst/>
                <a:latin typeface="+mn-lt"/>
                <a:ea typeface="+mn-ea"/>
                <a:cs typeface="+mn-cs"/>
              </a:rPr>
              <a:t>Répandre de l’information plus complète sur une personne ou un groupe. </a:t>
            </a:r>
          </a:p>
          <a:p>
            <a:pPr marL="171450" lvl="0" indent="-171450">
              <a:buFont typeface="Arial" panose="020B0604020202020204" pitchFamily="34" charset="0"/>
              <a:buChar char="•"/>
            </a:pPr>
            <a:r>
              <a:rPr lang="fr-CA" sz="1100" kern="1200" dirty="0">
                <a:solidFill>
                  <a:schemeClr val="tx1"/>
                </a:solidFill>
                <a:effectLst/>
                <a:latin typeface="+mn-lt"/>
                <a:ea typeface="+mn-ea"/>
                <a:cs typeface="+mn-cs"/>
              </a:rPr>
              <a:t>Porter un regard plus bienveillant sur soi</a:t>
            </a:r>
          </a:p>
        </p:txBody>
      </p:sp>
      <p:sp>
        <p:nvSpPr>
          <p:cNvPr id="4" name="Espace réservé du numéro de diapositive 3"/>
          <p:cNvSpPr>
            <a:spLocks noGrp="1"/>
          </p:cNvSpPr>
          <p:nvPr>
            <p:ph type="sldNum" sz="quarter" idx="5"/>
          </p:nvPr>
        </p:nvSpPr>
        <p:spPr/>
        <p:txBody>
          <a:bodyPr/>
          <a:lstStyle/>
          <a:p>
            <a:fld id="{EE8E018A-E226-473D-ACB5-D77CD228883D}" type="slidenum">
              <a:rPr lang="fr-CA" smtClean="0"/>
              <a:t>7</a:t>
            </a:fld>
            <a:endParaRPr lang="fr-CA"/>
          </a:p>
        </p:txBody>
      </p:sp>
    </p:spTree>
    <p:extLst>
      <p:ext uri="{BB962C8B-B14F-4D97-AF65-F5344CB8AC3E}">
        <p14:creationId xmlns:p14="http://schemas.microsoft.com/office/powerpoint/2010/main" val="27570202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sz="1100" kern="1200" dirty="0">
                <a:solidFill>
                  <a:schemeClr val="tx1"/>
                </a:solidFill>
                <a:effectLst/>
                <a:latin typeface="+mn-lt"/>
                <a:ea typeface="+mn-ea"/>
                <a:cs typeface="+mn-cs"/>
              </a:rPr>
              <a:t>Présentez le gabarit de l’arbre des solutions.</a:t>
            </a:r>
          </a:p>
          <a:p>
            <a:endParaRPr lang="fr-CA" sz="1100" kern="1200" dirty="0">
              <a:solidFill>
                <a:schemeClr val="tx1"/>
              </a:solidFill>
              <a:effectLst/>
              <a:latin typeface="+mn-lt"/>
              <a:ea typeface="+mn-ea"/>
              <a:cs typeface="+mn-cs"/>
            </a:endParaRPr>
          </a:p>
          <a:p>
            <a:r>
              <a:rPr lang="fr-CA" sz="1100" kern="1200" dirty="0">
                <a:solidFill>
                  <a:schemeClr val="tx1"/>
                </a:solidFill>
                <a:effectLst/>
                <a:latin typeface="+mn-lt"/>
                <a:ea typeface="+mn-ea"/>
                <a:cs typeface="+mn-cs"/>
              </a:rPr>
              <a:t>« Nous allons utiliser la forme d’un arbre pour mieux structurer nos idées. </a:t>
            </a:r>
          </a:p>
          <a:p>
            <a:r>
              <a:rPr lang="fr-CA" sz="1100" kern="1200" dirty="0">
                <a:solidFill>
                  <a:schemeClr val="tx1"/>
                </a:solidFill>
                <a:effectLst/>
                <a:latin typeface="+mn-lt"/>
                <a:ea typeface="+mn-ea"/>
                <a:cs typeface="+mn-cs"/>
              </a:rPr>
              <a:t>Le tronc de l’arbre représente les préjugés en lien avec le poids et l’apparence. Tout comme un tronc d’arbre solide et fort, ceux-ci sont souvent bien ancrés en nous et ne sont pas faciles à déconstruire. </a:t>
            </a:r>
          </a:p>
          <a:p>
            <a:r>
              <a:rPr lang="fr-CA" sz="1100" kern="1200" dirty="0">
                <a:solidFill>
                  <a:schemeClr val="tx1"/>
                </a:solidFill>
                <a:effectLst/>
                <a:latin typeface="+mn-lt"/>
                <a:ea typeface="+mn-ea"/>
                <a:cs typeface="+mn-cs"/>
              </a:rPr>
              <a:t>Les racines représentent les causes ou la provenance des préjugés. Qu’est-ce qui alimente et nourrit nos préjugés? D’où viennent-ils?</a:t>
            </a:r>
          </a:p>
          <a:p>
            <a:r>
              <a:rPr lang="fr-CA" sz="1100" kern="1200" dirty="0">
                <a:solidFill>
                  <a:schemeClr val="tx1"/>
                </a:solidFill>
                <a:effectLst/>
                <a:latin typeface="+mn-lt"/>
                <a:ea typeface="+mn-ea"/>
                <a:cs typeface="+mn-cs"/>
              </a:rPr>
              <a:t>Les branches représentent les stratégies que nous pouvons mettre en place collectivement pour aller au-delà de nos préjugés. </a:t>
            </a:r>
          </a:p>
          <a:p>
            <a:r>
              <a:rPr lang="fr-CA" sz="1100" kern="1200" dirty="0">
                <a:solidFill>
                  <a:schemeClr val="tx1"/>
                </a:solidFill>
                <a:effectLst/>
                <a:latin typeface="+mn-lt"/>
                <a:ea typeface="+mn-ea"/>
                <a:cs typeface="+mn-cs"/>
              </a:rPr>
              <a:t>Les feuilles de l’arbre, remplies de vie et d’espoir, représentent les effets positifs qu’on souhaiterait voir autour de nous pour un monde plus bienveillant et inclusif. »</a:t>
            </a:r>
          </a:p>
          <a:p>
            <a:endParaRPr lang="fr-CA" dirty="0"/>
          </a:p>
        </p:txBody>
      </p:sp>
      <p:sp>
        <p:nvSpPr>
          <p:cNvPr id="4" name="Espace réservé du numéro de diapositive 3"/>
          <p:cNvSpPr>
            <a:spLocks noGrp="1"/>
          </p:cNvSpPr>
          <p:nvPr>
            <p:ph type="sldNum" sz="quarter" idx="5"/>
          </p:nvPr>
        </p:nvSpPr>
        <p:spPr/>
        <p:txBody>
          <a:bodyPr/>
          <a:lstStyle/>
          <a:p>
            <a:fld id="{EE8E018A-E226-473D-ACB5-D77CD228883D}" type="slidenum">
              <a:rPr lang="fr-CA" smtClean="0"/>
              <a:t>8</a:t>
            </a:fld>
            <a:endParaRPr lang="fr-CA"/>
          </a:p>
        </p:txBody>
      </p:sp>
    </p:spTree>
    <p:extLst>
      <p:ext uri="{BB962C8B-B14F-4D97-AF65-F5344CB8AC3E}">
        <p14:creationId xmlns:p14="http://schemas.microsoft.com/office/powerpoint/2010/main" val="25088334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sz="1100" kern="1200" dirty="0">
                <a:solidFill>
                  <a:schemeClr val="tx1"/>
                </a:solidFill>
                <a:effectLst/>
                <a:latin typeface="+mn-lt"/>
                <a:ea typeface="+mn-ea"/>
                <a:cs typeface="+mn-cs"/>
              </a:rPr>
              <a:t>Pour rendre cela plus concret et fournir davantage d’informations aux élèves, décortiquez un préjugé très fréquent en lien avec le poids. </a:t>
            </a:r>
          </a:p>
          <a:p>
            <a:r>
              <a:rPr lang="fr-CA" sz="1100" kern="1200" dirty="0">
                <a:solidFill>
                  <a:schemeClr val="tx1"/>
                </a:solidFill>
                <a:effectLst/>
                <a:latin typeface="+mn-lt"/>
                <a:ea typeface="+mn-ea"/>
                <a:cs typeface="+mn-cs"/>
              </a:rPr>
              <a:t>« Par exemple, plusieurs personnes pensent qu’une personne qui a un format corporel plus gros ne peut pas être en bonne santé. Pensez-vous que c’est vrai? »</a:t>
            </a:r>
          </a:p>
          <a:p>
            <a:r>
              <a:rPr lang="fr-CA" sz="1100" kern="1200" dirty="0">
                <a:solidFill>
                  <a:schemeClr val="tx1"/>
                </a:solidFill>
                <a:effectLst/>
                <a:latin typeface="+mn-lt"/>
                <a:ea typeface="+mn-ea"/>
                <a:cs typeface="+mn-cs"/>
              </a:rPr>
              <a:t>Présentez ensuite l’épisode 1 de la websérie Le GROS talk-show : https://www.youtube.com/</a:t>
            </a:r>
            <a:r>
              <a:rPr lang="fr-CA" sz="1100" kern="1200" dirty="0" err="1">
                <a:solidFill>
                  <a:schemeClr val="tx1"/>
                </a:solidFill>
                <a:effectLst/>
                <a:latin typeface="+mn-lt"/>
                <a:ea typeface="+mn-ea"/>
                <a:cs typeface="+mn-cs"/>
              </a:rPr>
              <a:t>watch?v</a:t>
            </a:r>
            <a:r>
              <a:rPr lang="fr-CA" sz="1100" kern="1200" dirty="0">
                <a:solidFill>
                  <a:schemeClr val="tx1"/>
                </a:solidFill>
                <a:effectLst/>
                <a:latin typeface="+mn-lt"/>
                <a:ea typeface="+mn-ea"/>
                <a:cs typeface="+mn-cs"/>
              </a:rPr>
              <a:t>=aFE7q3JTZ9k&amp;ab_channel=Organisme%C3%89équilibre</a:t>
            </a:r>
          </a:p>
          <a:p>
            <a:endParaRPr lang="fr-CA" sz="1100" kern="1200" dirty="0">
              <a:solidFill>
                <a:schemeClr val="tx1"/>
              </a:solidFill>
              <a:effectLst/>
              <a:latin typeface="+mn-lt"/>
              <a:ea typeface="+mn-ea"/>
              <a:cs typeface="+mn-cs"/>
            </a:endParaRPr>
          </a:p>
          <a:p>
            <a:r>
              <a:rPr lang="fr-CA" sz="1100" kern="1200" dirty="0">
                <a:solidFill>
                  <a:schemeClr val="tx1"/>
                </a:solidFill>
                <a:effectLst/>
                <a:latin typeface="+mn-lt"/>
                <a:ea typeface="+mn-ea"/>
                <a:cs typeface="+mn-cs"/>
              </a:rPr>
              <a:t>*</a:t>
            </a:r>
            <a:r>
              <a:rPr lang="fr-CA" sz="1200" b="0" i="0" u="none" strike="noStrike" kern="1200" baseline="0" dirty="0">
                <a:solidFill>
                  <a:schemeClr val="tx1"/>
                </a:solidFill>
                <a:latin typeface="+mn-lt"/>
                <a:ea typeface="+mn-ea"/>
                <a:cs typeface="+mn-cs"/>
              </a:rPr>
              <a:t>Si le temps est plus limité, vous pouvez présenter la vidéo jusqu’à 2 min 30 seulement.</a:t>
            </a:r>
            <a:endParaRPr lang="fr-CA" sz="1100" kern="1200" dirty="0">
              <a:solidFill>
                <a:schemeClr val="tx1"/>
              </a:solidFill>
              <a:effectLst/>
              <a:latin typeface="+mn-lt"/>
              <a:ea typeface="+mn-ea"/>
              <a:cs typeface="+mn-cs"/>
            </a:endParaRPr>
          </a:p>
          <a:p>
            <a:endParaRPr lang="fr-CA" dirty="0"/>
          </a:p>
        </p:txBody>
      </p:sp>
      <p:sp>
        <p:nvSpPr>
          <p:cNvPr id="4" name="Espace réservé du numéro de diapositive 3"/>
          <p:cNvSpPr>
            <a:spLocks noGrp="1"/>
          </p:cNvSpPr>
          <p:nvPr>
            <p:ph type="sldNum" sz="quarter" idx="5"/>
          </p:nvPr>
        </p:nvSpPr>
        <p:spPr/>
        <p:txBody>
          <a:bodyPr/>
          <a:lstStyle/>
          <a:p>
            <a:fld id="{EE8E018A-E226-473D-ACB5-D77CD228883D}" type="slidenum">
              <a:rPr lang="fr-CA" smtClean="0"/>
              <a:t>9</a:t>
            </a:fld>
            <a:endParaRPr lang="fr-CA"/>
          </a:p>
        </p:txBody>
      </p:sp>
    </p:spTree>
    <p:extLst>
      <p:ext uri="{BB962C8B-B14F-4D97-AF65-F5344CB8AC3E}">
        <p14:creationId xmlns:p14="http://schemas.microsoft.com/office/powerpoint/2010/main" val="10443977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9.sv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2.svg"/><Relationship Id="rId18" Type="http://schemas.openxmlformats.org/officeDocument/2006/relationships/hyperlink" Target="https://www.tiktok.com/@groupeequilibre" TargetMode="External"/><Relationship Id="rId3" Type="http://schemas.openxmlformats.org/officeDocument/2006/relationships/tags" Target="../tags/tag3.xml"/><Relationship Id="rId7" Type="http://schemas.openxmlformats.org/officeDocument/2006/relationships/hyperlink" Target="https://www.youtube.com/user/GroupeEquiLibre" TargetMode="External"/><Relationship Id="rId12" Type="http://schemas.openxmlformats.org/officeDocument/2006/relationships/image" Target="../media/image11.png"/><Relationship Id="rId17" Type="http://schemas.openxmlformats.org/officeDocument/2006/relationships/image" Target="../media/image15.png"/><Relationship Id="rId2" Type="http://schemas.openxmlformats.org/officeDocument/2006/relationships/tags" Target="../tags/tag2.xml"/><Relationship Id="rId16" Type="http://schemas.openxmlformats.org/officeDocument/2006/relationships/image" Target="../media/image1.png"/><Relationship Id="rId1" Type="http://schemas.openxmlformats.org/officeDocument/2006/relationships/tags" Target="../tags/tag1.xml"/><Relationship Id="rId6" Type="http://schemas.openxmlformats.org/officeDocument/2006/relationships/slideMaster" Target="../slideMasters/slideMaster5.xml"/><Relationship Id="rId11" Type="http://schemas.openxmlformats.org/officeDocument/2006/relationships/hyperlink" Target="https://www.instagram.com/groupeequilibre/" TargetMode="External"/><Relationship Id="rId5" Type="http://schemas.openxmlformats.org/officeDocument/2006/relationships/tags" Target="../tags/tag5.xml"/><Relationship Id="rId15" Type="http://schemas.openxmlformats.org/officeDocument/2006/relationships/image" Target="../media/image14.svg"/><Relationship Id="rId10" Type="http://schemas.openxmlformats.org/officeDocument/2006/relationships/hyperlink" Target="https://www.linkedin.com/company/groupeequilibre/" TargetMode="External"/><Relationship Id="rId19" Type="http://schemas.openxmlformats.org/officeDocument/2006/relationships/image" Target="../media/image16.png"/><Relationship Id="rId4" Type="http://schemas.openxmlformats.org/officeDocument/2006/relationships/tags" Target="../tags/tag4.xml"/><Relationship Id="rId9" Type="http://schemas.openxmlformats.org/officeDocument/2006/relationships/hyperlink" Target="https://www.facebook.com/GroupeEquiLibre" TargetMode="External"/><Relationship Id="rId14" Type="http://schemas.openxmlformats.org/officeDocument/2006/relationships/image" Target="../media/image13.png"/></Relationships>
</file>

<file path=ppt/slideLayouts/_rels/slideLayout26.xml.rels><?xml version="1.0" encoding="UTF-8" standalone="yes"?>
<Relationships xmlns="http://schemas.openxmlformats.org/package/2006/relationships"><Relationship Id="rId8" Type="http://schemas.openxmlformats.org/officeDocument/2006/relationships/image" Target="../media/image18.svg"/><Relationship Id="rId13" Type="http://schemas.openxmlformats.org/officeDocument/2006/relationships/hyperlink" Target="https://www.facebook.com/GroupeEquiLibre" TargetMode="External"/><Relationship Id="rId18" Type="http://schemas.openxmlformats.org/officeDocument/2006/relationships/hyperlink" Target="https://www.tiktok.com/@groupeequilibre" TargetMode="External"/><Relationship Id="rId3" Type="http://schemas.openxmlformats.org/officeDocument/2006/relationships/tags" Target="../tags/tag8.xml"/><Relationship Id="rId7" Type="http://schemas.openxmlformats.org/officeDocument/2006/relationships/image" Target="../media/image17.png"/><Relationship Id="rId12" Type="http://schemas.openxmlformats.org/officeDocument/2006/relationships/image" Target="../media/image15.png"/><Relationship Id="rId17" Type="http://schemas.openxmlformats.org/officeDocument/2006/relationships/hyperlink" Target="https://www.youtube.com/user/GroupeEquiLibre" TargetMode="External"/><Relationship Id="rId2" Type="http://schemas.openxmlformats.org/officeDocument/2006/relationships/tags" Target="../tags/tag7.xml"/><Relationship Id="rId16" Type="http://schemas.openxmlformats.org/officeDocument/2006/relationships/hyperlink" Target="https://www.linkedin.com/company/groupeequilibre/" TargetMode="External"/><Relationship Id="rId1" Type="http://schemas.openxmlformats.org/officeDocument/2006/relationships/tags" Target="../tags/tag6.xml"/><Relationship Id="rId6" Type="http://schemas.openxmlformats.org/officeDocument/2006/relationships/slideMaster" Target="../slideMasters/slideMaster5.xml"/><Relationship Id="rId11" Type="http://schemas.openxmlformats.org/officeDocument/2006/relationships/image" Target="../media/image1.png"/><Relationship Id="rId5" Type="http://schemas.openxmlformats.org/officeDocument/2006/relationships/tags" Target="../tags/tag10.xml"/><Relationship Id="rId15" Type="http://schemas.openxmlformats.org/officeDocument/2006/relationships/hyperlink" Target="https://www.instagram.com/groupeequilibre/" TargetMode="External"/><Relationship Id="rId10" Type="http://schemas.openxmlformats.org/officeDocument/2006/relationships/image" Target="../media/image20.svg"/><Relationship Id="rId19" Type="http://schemas.openxmlformats.org/officeDocument/2006/relationships/image" Target="../media/image16.png"/><Relationship Id="rId4" Type="http://schemas.openxmlformats.org/officeDocument/2006/relationships/tags" Target="../tags/tag9.xml"/><Relationship Id="rId9" Type="http://schemas.openxmlformats.org/officeDocument/2006/relationships/image" Target="../media/image19.png"/><Relationship Id="rId14" Type="http://schemas.openxmlformats.org/officeDocument/2006/relationships/image" Target="../media/image10.png"/></Relationships>
</file>

<file path=ppt/slideLayouts/_rels/slideLayout27.xml.rels><?xml version="1.0" encoding="UTF-8" standalone="yes"?>
<Relationships xmlns="http://schemas.openxmlformats.org/package/2006/relationships"><Relationship Id="rId8" Type="http://schemas.openxmlformats.org/officeDocument/2006/relationships/image" Target="../media/image22.svg"/><Relationship Id="rId13" Type="http://schemas.openxmlformats.org/officeDocument/2006/relationships/hyperlink" Target="https://www.linkedin.com/company/groupeequilibre/" TargetMode="External"/><Relationship Id="rId18" Type="http://schemas.openxmlformats.org/officeDocument/2006/relationships/hyperlink" Target="https://www.instagram.com/groupeequilibre/" TargetMode="External"/><Relationship Id="rId3" Type="http://schemas.openxmlformats.org/officeDocument/2006/relationships/tags" Target="../tags/tag13.xml"/><Relationship Id="rId7" Type="http://schemas.openxmlformats.org/officeDocument/2006/relationships/image" Target="../media/image21.png"/><Relationship Id="rId12" Type="http://schemas.openxmlformats.org/officeDocument/2006/relationships/image" Target="../media/image15.png"/><Relationship Id="rId17" Type="http://schemas.openxmlformats.org/officeDocument/2006/relationships/hyperlink" Target="https://www.youtube.com/user/GroupeEquiLibre" TargetMode="External"/><Relationship Id="rId2" Type="http://schemas.openxmlformats.org/officeDocument/2006/relationships/tags" Target="../tags/tag12.xml"/><Relationship Id="rId16" Type="http://schemas.openxmlformats.org/officeDocument/2006/relationships/image" Target="../media/image16.png"/><Relationship Id="rId1" Type="http://schemas.openxmlformats.org/officeDocument/2006/relationships/tags" Target="../tags/tag11.xml"/><Relationship Id="rId6" Type="http://schemas.openxmlformats.org/officeDocument/2006/relationships/slideMaster" Target="../slideMasters/slideMaster5.xml"/><Relationship Id="rId11" Type="http://schemas.openxmlformats.org/officeDocument/2006/relationships/image" Target="../media/image1.png"/><Relationship Id="rId5" Type="http://schemas.openxmlformats.org/officeDocument/2006/relationships/tags" Target="../tags/tag15.xml"/><Relationship Id="rId15" Type="http://schemas.openxmlformats.org/officeDocument/2006/relationships/hyperlink" Target="https://www.tiktok.com/@groupeequilibre" TargetMode="External"/><Relationship Id="rId10" Type="http://schemas.openxmlformats.org/officeDocument/2006/relationships/image" Target="../media/image7.svg"/><Relationship Id="rId19" Type="http://schemas.openxmlformats.org/officeDocument/2006/relationships/hyperlink" Target="https://www.facebook.com/GroupeEquiLibre" TargetMode="External"/><Relationship Id="rId4" Type="http://schemas.openxmlformats.org/officeDocument/2006/relationships/tags" Target="../tags/tag14.xml"/><Relationship Id="rId9" Type="http://schemas.openxmlformats.org/officeDocument/2006/relationships/image" Target="../media/image23.png"/><Relationship Id="rId14" Type="http://schemas.openxmlformats.org/officeDocument/2006/relationships/image" Target="../media/image10.png"/></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5.sv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solidFill>
          <a:srgbClr val="E7E5F2"/>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4706F9-FF53-A7B8-C93E-FFDC00022AC5}"/>
              </a:ext>
            </a:extLst>
          </p:cNvPr>
          <p:cNvSpPr>
            <a:spLocks noGrp="1"/>
          </p:cNvSpPr>
          <p:nvPr>
            <p:ph type="ctrTitle"/>
          </p:nvPr>
        </p:nvSpPr>
        <p:spPr>
          <a:xfrm>
            <a:off x="1524000" y="1405732"/>
            <a:ext cx="9144000" cy="2387600"/>
          </a:xfrm>
        </p:spPr>
        <p:txBody>
          <a:bodyPr anchor="b"/>
          <a:lstStyle>
            <a:lvl1pPr algn="ctr">
              <a:defRPr sz="6000">
                <a:solidFill>
                  <a:srgbClr val="3D2056"/>
                </a:solidFill>
              </a:defRPr>
            </a:lvl1pPr>
          </a:lstStyle>
          <a:p>
            <a:r>
              <a:rPr lang="fr-FR"/>
              <a:t>Modifiez le style du titre</a:t>
            </a:r>
            <a:endParaRPr lang="fr-CA"/>
          </a:p>
        </p:txBody>
      </p:sp>
      <p:sp>
        <p:nvSpPr>
          <p:cNvPr id="3" name="Sous-titre 2">
            <a:extLst>
              <a:ext uri="{FF2B5EF4-FFF2-40B4-BE49-F238E27FC236}">
                <a16:creationId xmlns:a16="http://schemas.microsoft.com/office/drawing/2014/main" id="{451738F7-2E4B-F20F-2A9B-CFDC464577B9}"/>
              </a:ext>
            </a:extLst>
          </p:cNvPr>
          <p:cNvSpPr>
            <a:spLocks noGrp="1"/>
          </p:cNvSpPr>
          <p:nvPr>
            <p:ph type="subTitle" idx="1"/>
          </p:nvPr>
        </p:nvSpPr>
        <p:spPr>
          <a:xfrm>
            <a:off x="1524000" y="3940969"/>
            <a:ext cx="9144000" cy="1655762"/>
          </a:xfrm>
        </p:spPr>
        <p:txBody>
          <a:bodyPr/>
          <a:lstStyle>
            <a:lvl1pPr marL="0" indent="0" algn="ctr">
              <a:buNone/>
              <a:defRPr sz="2400">
                <a:solidFill>
                  <a:srgbClr val="3D205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CA"/>
          </a:p>
        </p:txBody>
      </p:sp>
      <p:sp>
        <p:nvSpPr>
          <p:cNvPr id="4" name="Espace réservé de la date 3">
            <a:extLst>
              <a:ext uri="{FF2B5EF4-FFF2-40B4-BE49-F238E27FC236}">
                <a16:creationId xmlns:a16="http://schemas.microsoft.com/office/drawing/2014/main" id="{AC7044E9-21BF-7FD1-8118-89918A9B2606}"/>
              </a:ext>
            </a:extLst>
          </p:cNvPr>
          <p:cNvSpPr>
            <a:spLocks noGrp="1"/>
          </p:cNvSpPr>
          <p:nvPr>
            <p:ph type="dt" sz="half" idx="10"/>
          </p:nvPr>
        </p:nvSpPr>
        <p:spPr/>
        <p:txBody>
          <a:bodyPr/>
          <a:lstStyle/>
          <a:p>
            <a:fld id="{C9173DCC-0EFD-4BC5-98C2-8072D4F1116F}" type="datetimeFigureOut">
              <a:rPr lang="fr-CA" smtClean="0"/>
              <a:t>2025-08-29</a:t>
            </a:fld>
            <a:endParaRPr lang="fr-CA"/>
          </a:p>
        </p:txBody>
      </p:sp>
      <p:sp>
        <p:nvSpPr>
          <p:cNvPr id="5" name="Espace réservé du pied de page 4">
            <a:extLst>
              <a:ext uri="{FF2B5EF4-FFF2-40B4-BE49-F238E27FC236}">
                <a16:creationId xmlns:a16="http://schemas.microsoft.com/office/drawing/2014/main" id="{A78BB132-AC31-58BF-C8CE-0BFBEE4B9267}"/>
              </a:ext>
            </a:extLst>
          </p:cNvPr>
          <p:cNvSpPr>
            <a:spLocks noGrp="1"/>
          </p:cNvSpPr>
          <p:nvPr>
            <p:ph type="ftr" sz="quarter" idx="11"/>
          </p:nvPr>
        </p:nvSpPr>
        <p:spPr/>
        <p:txBody>
          <a:bodyPr/>
          <a:lstStyle/>
          <a:p>
            <a:r>
              <a:rPr lang="fr-CA" dirty="0"/>
              <a:t>Date</a:t>
            </a:r>
          </a:p>
        </p:txBody>
      </p:sp>
      <p:sp>
        <p:nvSpPr>
          <p:cNvPr id="6" name="Espace réservé du numéro de diapositive 5">
            <a:extLst>
              <a:ext uri="{FF2B5EF4-FFF2-40B4-BE49-F238E27FC236}">
                <a16:creationId xmlns:a16="http://schemas.microsoft.com/office/drawing/2014/main" id="{E4250EBA-F285-6C90-62AC-A39B54FB8222}"/>
              </a:ext>
            </a:extLst>
          </p:cNvPr>
          <p:cNvSpPr>
            <a:spLocks noGrp="1"/>
          </p:cNvSpPr>
          <p:nvPr>
            <p:ph type="sldNum" sz="quarter" idx="12"/>
          </p:nvPr>
        </p:nvSpPr>
        <p:spPr/>
        <p:txBody>
          <a:bodyPr/>
          <a:lstStyle/>
          <a:p>
            <a:fld id="{8E78ABA5-5484-49AE-B20E-9F6BBE4717A5}" type="slidenum">
              <a:rPr lang="fr-CA" smtClean="0"/>
              <a:t>‹N°›</a:t>
            </a:fld>
            <a:endParaRPr lang="fr-CA"/>
          </a:p>
        </p:txBody>
      </p:sp>
      <p:pic>
        <p:nvPicPr>
          <p:cNvPr id="7" name="Image 6" descr="Une image contenant Graphique, graphisme, créativité, conception&#10;&#10;Description générée automatiquement">
            <a:extLst>
              <a:ext uri="{FF2B5EF4-FFF2-40B4-BE49-F238E27FC236}">
                <a16:creationId xmlns:a16="http://schemas.microsoft.com/office/drawing/2014/main" id="{8021166A-25E4-2EFC-0B08-40F265A7188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8" name="Espace réservé du contenu 9">
            <a:extLst>
              <a:ext uri="{FF2B5EF4-FFF2-40B4-BE49-F238E27FC236}">
                <a16:creationId xmlns:a16="http://schemas.microsoft.com/office/drawing/2014/main" id="{9728A9C3-9C78-20B1-0C1F-A793CCC7DFAB}"/>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latin typeface="+mn-lt"/>
              </a:rPr>
              <a:t>Tous droits réservés © ÉquiLibre</a:t>
            </a:r>
          </a:p>
        </p:txBody>
      </p:sp>
      <p:sp>
        <p:nvSpPr>
          <p:cNvPr id="12" name="Espace réservé du texte 11">
            <a:extLst>
              <a:ext uri="{FF2B5EF4-FFF2-40B4-BE49-F238E27FC236}">
                <a16:creationId xmlns:a16="http://schemas.microsoft.com/office/drawing/2014/main" id="{1CB0088D-66C5-E576-F578-B03F3173A736}"/>
              </a:ext>
            </a:extLst>
          </p:cNvPr>
          <p:cNvSpPr>
            <a:spLocks noGrp="1"/>
          </p:cNvSpPr>
          <p:nvPr>
            <p:ph type="body" sz="quarter" idx="13" hasCustomPrompt="1"/>
          </p:nvPr>
        </p:nvSpPr>
        <p:spPr>
          <a:xfrm>
            <a:off x="4038600" y="5851525"/>
            <a:ext cx="4114800" cy="365125"/>
          </a:xfrm>
        </p:spPr>
        <p:txBody>
          <a:bodyPr/>
          <a:lstStyle>
            <a:lvl1pPr marL="0" indent="0" algn="ctr">
              <a:buNone/>
              <a:defRPr sz="1400"/>
            </a:lvl1pPr>
          </a:lstStyle>
          <a:p>
            <a:pPr lvl="0"/>
            <a:r>
              <a:rPr lang="fr-FR" dirty="0"/>
              <a:t>Date</a:t>
            </a:r>
          </a:p>
          <a:p>
            <a:pPr lvl="1"/>
            <a:endParaRPr lang="fr-CA" dirty="0"/>
          </a:p>
        </p:txBody>
      </p:sp>
    </p:spTree>
    <p:extLst>
      <p:ext uri="{BB962C8B-B14F-4D97-AF65-F5344CB8AC3E}">
        <p14:creationId xmlns:p14="http://schemas.microsoft.com/office/powerpoint/2010/main" val="4059403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4">
    <p:bg>
      <p:bgPr>
        <a:solidFill>
          <a:srgbClr val="ADAAE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3D2056"/>
                </a:solidFill>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3D2056"/>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2025-08-29</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p>
            <a:fld id="{7858C41C-673F-4EFF-AB29-14469EDC1454}" type="slidenum">
              <a:rPr lang="fr-CA" smtClean="0"/>
              <a:t>‹N°›</a:t>
            </a:fld>
            <a:endParaRPr lang="fr-CA"/>
          </a:p>
        </p:txBody>
      </p:sp>
      <p:sp>
        <p:nvSpPr>
          <p:cNvPr id="8" name="Espace réservé du contenu 9">
            <a:extLst>
              <a:ext uri="{FF2B5EF4-FFF2-40B4-BE49-F238E27FC236}">
                <a16:creationId xmlns:a16="http://schemas.microsoft.com/office/drawing/2014/main" id="{0D217414-BEEF-795A-8771-AA9A7A4DD275}"/>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3D2056"/>
                </a:solidFill>
                <a:latin typeface="+mn-lt"/>
              </a:rPr>
              <a:t>Tous droits réservés © ÉquiLibre</a:t>
            </a:r>
          </a:p>
        </p:txBody>
      </p:sp>
      <p:pic>
        <p:nvPicPr>
          <p:cNvPr id="15" name="Graphique 14">
            <a:extLst>
              <a:ext uri="{FF2B5EF4-FFF2-40B4-BE49-F238E27FC236}">
                <a16:creationId xmlns:a16="http://schemas.microsoft.com/office/drawing/2014/main" id="{788C5F36-BB09-CCC7-8923-568D4A1BB85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65517" y="419710"/>
            <a:ext cx="1258558" cy="1061908"/>
          </a:xfrm>
          <a:prstGeom prst="rect">
            <a:avLst/>
          </a:prstGeom>
        </p:spPr>
      </p:pic>
      <p:pic>
        <p:nvPicPr>
          <p:cNvPr id="30" name="Image 29" descr="Une image contenant Graphique, graphisme, créativité, conception&#10;&#10;Description générée automatiquement">
            <a:extLst>
              <a:ext uri="{FF2B5EF4-FFF2-40B4-BE49-F238E27FC236}">
                <a16:creationId xmlns:a16="http://schemas.microsoft.com/office/drawing/2014/main" id="{757AE85D-5074-A39F-3F32-4B13DB95A49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Tree>
    <p:extLst>
      <p:ext uri="{BB962C8B-B14F-4D97-AF65-F5344CB8AC3E}">
        <p14:creationId xmlns:p14="http://schemas.microsoft.com/office/powerpoint/2010/main" val="1470468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5">
    <p:bg>
      <p:bgPr>
        <a:solidFill>
          <a:srgbClr val="006280"/>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B0D7EC"/>
                </a:solidFill>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B0D7EC"/>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2025-08-29</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lvl1pPr>
              <a:defRPr>
                <a:solidFill>
                  <a:srgbClr val="B0D7EC"/>
                </a:solidFill>
              </a:defRPr>
            </a:lvl1pPr>
          </a:lstStyle>
          <a:p>
            <a:fld id="{7858C41C-673F-4EFF-AB29-14469EDC1454}" type="slidenum">
              <a:rPr lang="fr-CA" smtClean="0"/>
              <a:pPr/>
              <a:t>‹N°›</a:t>
            </a:fld>
            <a:endParaRPr lang="fr-CA"/>
          </a:p>
        </p:txBody>
      </p:sp>
      <p:pic>
        <p:nvPicPr>
          <p:cNvPr id="7" name="Image 6" descr="Une image contenant Graphique, graphisme, créativité, conception&#10;&#10;Description générée automatiquement">
            <a:extLst>
              <a:ext uri="{FF2B5EF4-FFF2-40B4-BE49-F238E27FC236}">
                <a16:creationId xmlns:a16="http://schemas.microsoft.com/office/drawing/2014/main" id="{CDAECD7F-9B73-4C68-9F25-2D4FBC1B79FE}"/>
              </a:ext>
            </a:extLst>
          </p:cNvPr>
          <p:cNvPicPr>
            <a:picLocks noChangeAspect="1"/>
          </p:cNvPicPr>
          <p:nvPr userDrawn="1"/>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8" name="Espace réservé du contenu 9">
            <a:extLst>
              <a:ext uri="{FF2B5EF4-FFF2-40B4-BE49-F238E27FC236}">
                <a16:creationId xmlns:a16="http://schemas.microsoft.com/office/drawing/2014/main" id="{EF145B9B-22B1-DA6F-22EB-9CE794EA24F1}"/>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A5DFE3"/>
                </a:solidFill>
                <a:latin typeface="+mn-lt"/>
              </a:rPr>
              <a:t>Tous droits réservés © ÉquiLibre</a:t>
            </a:r>
          </a:p>
        </p:txBody>
      </p:sp>
      <p:grpSp>
        <p:nvGrpSpPr>
          <p:cNvPr id="10" name="Groupe 9">
            <a:extLst>
              <a:ext uri="{FF2B5EF4-FFF2-40B4-BE49-F238E27FC236}">
                <a16:creationId xmlns:a16="http://schemas.microsoft.com/office/drawing/2014/main" id="{A27FDD03-EC7A-93D6-E6BB-9ED6429B8A81}"/>
              </a:ext>
            </a:extLst>
          </p:cNvPr>
          <p:cNvGrpSpPr/>
          <p:nvPr userDrawn="1"/>
        </p:nvGrpSpPr>
        <p:grpSpPr>
          <a:xfrm>
            <a:off x="865517" y="736650"/>
            <a:ext cx="721042" cy="706388"/>
            <a:chOff x="4075579" y="5385266"/>
            <a:chExt cx="721042" cy="706388"/>
          </a:xfrm>
        </p:grpSpPr>
        <p:sp>
          <p:nvSpPr>
            <p:cNvPr id="11" name="Forme libre : forme 10">
              <a:extLst>
                <a:ext uri="{FF2B5EF4-FFF2-40B4-BE49-F238E27FC236}">
                  <a16:creationId xmlns:a16="http://schemas.microsoft.com/office/drawing/2014/main" id="{DA32D1FD-03C5-E927-5947-5E3F37EB7C45}"/>
                </a:ext>
              </a:extLst>
            </p:cNvPr>
            <p:cNvSpPr/>
            <p:nvPr/>
          </p:nvSpPr>
          <p:spPr>
            <a:xfrm>
              <a:off x="4243950" y="5808461"/>
              <a:ext cx="534954" cy="283193"/>
            </a:xfrm>
            <a:custGeom>
              <a:avLst/>
              <a:gdLst>
                <a:gd name="connsiteX0" fmla="*/ 411 w 534954"/>
                <a:gd name="connsiteY0" fmla="*/ 222694 h 283193"/>
                <a:gd name="connsiteX1" fmla="*/ 525905 w 534954"/>
                <a:gd name="connsiteY1" fmla="*/ 53912 h 283193"/>
                <a:gd name="connsiteX2" fmla="*/ 534954 w 534954"/>
                <a:gd name="connsiteY2" fmla="*/ 0 h 283193"/>
                <a:gd name="connsiteX3" fmla="*/ 48227 w 534954"/>
                <a:gd name="connsiteY3" fmla="*/ 110585 h 283193"/>
                <a:gd name="connsiteX4" fmla="*/ 316 w 534954"/>
                <a:gd name="connsiteY4" fmla="*/ 222790 h 28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954" h="283193">
                  <a:moveTo>
                    <a:pt x="411" y="222694"/>
                  </a:moveTo>
                  <a:cubicBezTo>
                    <a:pt x="106996" y="313087"/>
                    <a:pt x="417035" y="334613"/>
                    <a:pt x="525905" y="53912"/>
                  </a:cubicBezTo>
                  <a:lnTo>
                    <a:pt x="534954" y="0"/>
                  </a:lnTo>
                  <a:lnTo>
                    <a:pt x="48227" y="110585"/>
                  </a:lnTo>
                  <a:cubicBezTo>
                    <a:pt x="48227" y="110585"/>
                    <a:pt x="-4542" y="218694"/>
                    <a:pt x="316" y="222790"/>
                  </a:cubicBezTo>
                  <a:close/>
                </a:path>
              </a:pathLst>
            </a:custGeom>
            <a:solidFill>
              <a:srgbClr val="4C5C63"/>
            </a:solidFill>
            <a:ln w="9525" cap="flat">
              <a:noFill/>
              <a:prstDash val="solid"/>
              <a:miter/>
            </a:ln>
          </p:spPr>
          <p:txBody>
            <a:bodyPr rtlCol="0" anchor="ctr"/>
            <a:lstStyle/>
            <a:p>
              <a:endParaRPr lang="fr-CA"/>
            </a:p>
          </p:txBody>
        </p:sp>
        <p:sp>
          <p:nvSpPr>
            <p:cNvPr id="12" name="Forme libre : forme 11">
              <a:extLst>
                <a:ext uri="{FF2B5EF4-FFF2-40B4-BE49-F238E27FC236}">
                  <a16:creationId xmlns:a16="http://schemas.microsoft.com/office/drawing/2014/main" id="{4CF97A8C-21F6-3092-7B83-22B364EADCA1}"/>
                </a:ext>
              </a:extLst>
            </p:cNvPr>
            <p:cNvSpPr/>
            <p:nvPr/>
          </p:nvSpPr>
          <p:spPr>
            <a:xfrm>
              <a:off x="4075579" y="5385361"/>
              <a:ext cx="721042" cy="701040"/>
            </a:xfrm>
            <a:custGeom>
              <a:avLst/>
              <a:gdLst>
                <a:gd name="connsiteX0" fmla="*/ 7334 w 721042"/>
                <a:gd name="connsiteY0" fmla="*/ 267843 h 701040"/>
                <a:gd name="connsiteX1" fmla="*/ 0 w 721042"/>
                <a:gd name="connsiteY1" fmla="*/ 340519 h 701040"/>
                <a:gd name="connsiteX2" fmla="*/ 360521 w 721042"/>
                <a:gd name="connsiteY2" fmla="*/ 701040 h 701040"/>
                <a:gd name="connsiteX3" fmla="*/ 721043 w 721042"/>
                <a:gd name="connsiteY3" fmla="*/ 340519 h 701040"/>
                <a:gd name="connsiteX4" fmla="*/ 479203 w 721042"/>
                <a:gd name="connsiteY4" fmla="*/ 0 h 701040"/>
                <a:gd name="connsiteX5" fmla="*/ 7334 w 721042"/>
                <a:gd name="connsiteY5" fmla="*/ 267843 h 701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1042" h="701040">
                  <a:moveTo>
                    <a:pt x="7334" y="267843"/>
                  </a:moveTo>
                  <a:cubicBezTo>
                    <a:pt x="2572" y="291275"/>
                    <a:pt x="0" y="315659"/>
                    <a:pt x="0" y="340519"/>
                  </a:cubicBezTo>
                  <a:cubicBezTo>
                    <a:pt x="0" y="539687"/>
                    <a:pt x="161449" y="701040"/>
                    <a:pt x="360521" y="701040"/>
                  </a:cubicBezTo>
                  <a:cubicBezTo>
                    <a:pt x="559594" y="701040"/>
                    <a:pt x="721043" y="539591"/>
                    <a:pt x="721043" y="340519"/>
                  </a:cubicBezTo>
                  <a:cubicBezTo>
                    <a:pt x="721043" y="182975"/>
                    <a:pt x="619982" y="49054"/>
                    <a:pt x="479203" y="0"/>
                  </a:cubicBezTo>
                  <a:lnTo>
                    <a:pt x="7334" y="267843"/>
                  </a:lnTo>
                  <a:close/>
                </a:path>
              </a:pathLst>
            </a:custGeom>
            <a:solidFill>
              <a:srgbClr val="B0D7EC"/>
            </a:solidFill>
            <a:ln w="9525" cap="flat">
              <a:noFill/>
              <a:prstDash val="solid"/>
              <a:miter/>
            </a:ln>
          </p:spPr>
          <p:txBody>
            <a:bodyPr rtlCol="0" anchor="ctr"/>
            <a:lstStyle/>
            <a:p>
              <a:endParaRPr lang="fr-CA"/>
            </a:p>
          </p:txBody>
        </p:sp>
        <p:sp>
          <p:nvSpPr>
            <p:cNvPr id="13" name="Forme libre : forme 12">
              <a:extLst>
                <a:ext uri="{FF2B5EF4-FFF2-40B4-BE49-F238E27FC236}">
                  <a16:creationId xmlns:a16="http://schemas.microsoft.com/office/drawing/2014/main" id="{730B4C11-0C35-F677-E948-2F00A3661F92}"/>
                </a:ext>
              </a:extLst>
            </p:cNvPr>
            <p:cNvSpPr/>
            <p:nvPr/>
          </p:nvSpPr>
          <p:spPr>
            <a:xfrm>
              <a:off x="4311760" y="5689094"/>
              <a:ext cx="248839" cy="210331"/>
            </a:xfrm>
            <a:custGeom>
              <a:avLst/>
              <a:gdLst>
                <a:gd name="connsiteX0" fmla="*/ 126912 w 248839"/>
                <a:gd name="connsiteY0" fmla="*/ 41358 h 210331"/>
                <a:gd name="connsiteX1" fmla="*/ 15279 w 248839"/>
                <a:gd name="connsiteY1" fmla="*/ 15640 h 210331"/>
                <a:gd name="connsiteX2" fmla="*/ 126912 w 248839"/>
                <a:gd name="connsiteY2" fmla="*/ 210331 h 210331"/>
                <a:gd name="connsiteX3" fmla="*/ 236544 w 248839"/>
                <a:gd name="connsiteY3" fmla="*/ 26308 h 210331"/>
                <a:gd name="connsiteX4" fmla="*/ 126912 w 248839"/>
                <a:gd name="connsiteY4" fmla="*/ 41262 h 210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8839" h="210331">
                  <a:moveTo>
                    <a:pt x="126912" y="41358"/>
                  </a:moveTo>
                  <a:cubicBezTo>
                    <a:pt x="126912" y="41358"/>
                    <a:pt x="64332" y="-30937"/>
                    <a:pt x="15279" y="15640"/>
                  </a:cubicBezTo>
                  <a:cubicBezTo>
                    <a:pt x="-52444" y="79934"/>
                    <a:pt x="126912" y="210331"/>
                    <a:pt x="126912" y="210331"/>
                  </a:cubicBezTo>
                  <a:cubicBezTo>
                    <a:pt x="126912" y="210331"/>
                    <a:pt x="294837" y="85458"/>
                    <a:pt x="236544" y="26308"/>
                  </a:cubicBezTo>
                  <a:cubicBezTo>
                    <a:pt x="184538" y="-26556"/>
                    <a:pt x="126912" y="41262"/>
                    <a:pt x="126912" y="41262"/>
                  </a:cubicBezTo>
                  <a:close/>
                </a:path>
              </a:pathLst>
            </a:custGeom>
            <a:solidFill>
              <a:srgbClr val="FCF3ED"/>
            </a:solidFill>
            <a:ln w="9525" cap="flat">
              <a:noFill/>
              <a:prstDash val="solid"/>
              <a:miter/>
            </a:ln>
          </p:spPr>
          <p:txBody>
            <a:bodyPr rtlCol="0" anchor="ctr"/>
            <a:lstStyle/>
            <a:p>
              <a:endParaRPr lang="fr-CA"/>
            </a:p>
          </p:txBody>
        </p:sp>
        <p:sp>
          <p:nvSpPr>
            <p:cNvPr id="14" name="Forme libre : forme 13">
              <a:extLst>
                <a:ext uri="{FF2B5EF4-FFF2-40B4-BE49-F238E27FC236}">
                  <a16:creationId xmlns:a16="http://schemas.microsoft.com/office/drawing/2014/main" id="{D6D574EA-DBEB-4603-BB80-968D108D2987}"/>
                </a:ext>
              </a:extLst>
            </p:cNvPr>
            <p:cNvSpPr/>
            <p:nvPr/>
          </p:nvSpPr>
          <p:spPr>
            <a:xfrm>
              <a:off x="4079484" y="5553001"/>
              <a:ext cx="396620" cy="136845"/>
            </a:xfrm>
            <a:custGeom>
              <a:avLst/>
              <a:gdLst>
                <a:gd name="connsiteX0" fmla="*/ 0 w 396620"/>
                <a:gd name="connsiteY0" fmla="*/ 119539 h 136845"/>
                <a:gd name="connsiteX1" fmla="*/ 396621 w 396620"/>
                <a:gd name="connsiteY1" fmla="*/ 0 h 136845"/>
                <a:gd name="connsiteX2" fmla="*/ 50483 w 396620"/>
                <a:gd name="connsiteY2" fmla="*/ 73438 h 136845"/>
                <a:gd name="connsiteX3" fmla="*/ 3429 w 396620"/>
                <a:gd name="connsiteY3" fmla="*/ 100203 h 136845"/>
                <a:gd name="connsiteX4" fmla="*/ 0 w 396620"/>
                <a:gd name="connsiteY4" fmla="*/ 119539 h 1368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6620" h="136845">
                  <a:moveTo>
                    <a:pt x="0" y="119539"/>
                  </a:moveTo>
                  <a:cubicBezTo>
                    <a:pt x="0" y="119539"/>
                    <a:pt x="220980" y="203930"/>
                    <a:pt x="396621" y="0"/>
                  </a:cubicBezTo>
                  <a:lnTo>
                    <a:pt x="50483" y="73438"/>
                  </a:lnTo>
                  <a:lnTo>
                    <a:pt x="3429" y="100203"/>
                  </a:lnTo>
                  <a:cubicBezTo>
                    <a:pt x="3429" y="100203"/>
                    <a:pt x="952" y="113252"/>
                    <a:pt x="0" y="119539"/>
                  </a:cubicBezTo>
                  <a:close/>
                </a:path>
              </a:pathLst>
            </a:custGeom>
            <a:solidFill>
              <a:srgbClr val="4C5C63"/>
            </a:solidFill>
            <a:ln w="9525" cap="flat">
              <a:noFill/>
              <a:prstDash val="solid"/>
              <a:miter/>
            </a:ln>
          </p:spPr>
          <p:txBody>
            <a:bodyPr rtlCol="0" anchor="ctr"/>
            <a:lstStyle/>
            <a:p>
              <a:endParaRPr lang="fr-CA"/>
            </a:p>
          </p:txBody>
        </p:sp>
        <p:sp>
          <p:nvSpPr>
            <p:cNvPr id="15" name="Forme libre : forme 14">
              <a:extLst>
                <a:ext uri="{FF2B5EF4-FFF2-40B4-BE49-F238E27FC236}">
                  <a16:creationId xmlns:a16="http://schemas.microsoft.com/office/drawing/2014/main" id="{4F041EFF-7468-9606-65D8-E36B4CDA0F90}"/>
                </a:ext>
              </a:extLst>
            </p:cNvPr>
            <p:cNvSpPr/>
            <p:nvPr/>
          </p:nvSpPr>
          <p:spPr>
            <a:xfrm>
              <a:off x="4082913" y="5385266"/>
              <a:ext cx="471977" cy="282185"/>
            </a:xfrm>
            <a:custGeom>
              <a:avLst/>
              <a:gdLst>
                <a:gd name="connsiteX0" fmla="*/ 0 w 471977"/>
                <a:gd name="connsiteY0" fmla="*/ 267938 h 282185"/>
                <a:gd name="connsiteX1" fmla="*/ 328041 w 471977"/>
                <a:gd name="connsiteY1" fmla="*/ 215265 h 282185"/>
                <a:gd name="connsiteX2" fmla="*/ 471964 w 471977"/>
                <a:gd name="connsiteY2" fmla="*/ 0 h 282185"/>
                <a:gd name="connsiteX3" fmla="*/ 0 w 471977"/>
                <a:gd name="connsiteY3" fmla="*/ 267938 h 282185"/>
              </a:gdLst>
              <a:ahLst/>
              <a:cxnLst>
                <a:cxn ang="0">
                  <a:pos x="connsiteX0" y="connsiteY0"/>
                </a:cxn>
                <a:cxn ang="0">
                  <a:pos x="connsiteX1" y="connsiteY1"/>
                </a:cxn>
                <a:cxn ang="0">
                  <a:pos x="connsiteX2" y="connsiteY2"/>
                </a:cxn>
                <a:cxn ang="0">
                  <a:pos x="connsiteX3" y="connsiteY3"/>
                </a:cxn>
              </a:cxnLst>
              <a:rect l="l" t="t" r="r" b="b"/>
              <a:pathLst>
                <a:path w="471977" h="282185">
                  <a:moveTo>
                    <a:pt x="0" y="267938"/>
                  </a:moveTo>
                  <a:cubicBezTo>
                    <a:pt x="0" y="267938"/>
                    <a:pt x="133922" y="323469"/>
                    <a:pt x="328041" y="215265"/>
                  </a:cubicBezTo>
                  <a:cubicBezTo>
                    <a:pt x="476345" y="132398"/>
                    <a:pt x="471964" y="0"/>
                    <a:pt x="471964" y="0"/>
                  </a:cubicBezTo>
                  <a:lnTo>
                    <a:pt x="0" y="267938"/>
                  </a:lnTo>
                  <a:close/>
                </a:path>
              </a:pathLst>
            </a:custGeom>
            <a:solidFill>
              <a:srgbClr val="006280"/>
            </a:solidFill>
            <a:ln w="9525" cap="flat">
              <a:noFill/>
              <a:prstDash val="solid"/>
              <a:miter/>
            </a:ln>
          </p:spPr>
          <p:txBody>
            <a:bodyPr rtlCol="0" anchor="ctr"/>
            <a:lstStyle/>
            <a:p>
              <a:endParaRPr lang="fr-CA"/>
            </a:p>
          </p:txBody>
        </p:sp>
      </p:grpSp>
    </p:spTree>
    <p:extLst>
      <p:ext uri="{BB962C8B-B14F-4D97-AF65-F5344CB8AC3E}">
        <p14:creationId xmlns:p14="http://schemas.microsoft.com/office/powerpoint/2010/main" val="22440497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6">
    <p:bg>
      <p:bgPr>
        <a:solidFill>
          <a:srgbClr val="B0D7EC"/>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006280"/>
                </a:solidFill>
                <a:latin typeface="Montserrat Black" panose="00000A00000000000000" pitchFamily="2" charset="0"/>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006280"/>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2025-08-29</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p>
            <a:fld id="{7858C41C-673F-4EFF-AB29-14469EDC1454}" type="slidenum">
              <a:rPr lang="fr-CA" smtClean="0"/>
              <a:t>‹N°›</a:t>
            </a:fld>
            <a:endParaRPr lang="fr-CA"/>
          </a:p>
        </p:txBody>
      </p:sp>
      <p:sp>
        <p:nvSpPr>
          <p:cNvPr id="8" name="Espace réservé du contenu 9">
            <a:extLst>
              <a:ext uri="{FF2B5EF4-FFF2-40B4-BE49-F238E27FC236}">
                <a16:creationId xmlns:a16="http://schemas.microsoft.com/office/drawing/2014/main" id="{EF145B9B-22B1-DA6F-22EB-9CE794EA24F1}"/>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006280"/>
                </a:solidFill>
                <a:latin typeface="+mn-lt"/>
              </a:rPr>
              <a:t>Tous droits réservés © ÉquiLibre</a:t>
            </a:r>
          </a:p>
        </p:txBody>
      </p:sp>
      <p:pic>
        <p:nvPicPr>
          <p:cNvPr id="12" name="Image 11" descr="Une image contenant Graphique, graphisme, créativité, conception&#10;&#10;Description générée automatiquement">
            <a:extLst>
              <a:ext uri="{FF2B5EF4-FFF2-40B4-BE49-F238E27FC236}">
                <a16:creationId xmlns:a16="http://schemas.microsoft.com/office/drawing/2014/main" id="{315DDAFB-E874-0E6A-8296-9E711B6A5C4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pic>
        <p:nvPicPr>
          <p:cNvPr id="7" name="Graphique 6">
            <a:extLst>
              <a:ext uri="{FF2B5EF4-FFF2-40B4-BE49-F238E27FC236}">
                <a16:creationId xmlns:a16="http://schemas.microsoft.com/office/drawing/2014/main" id="{B6EFF0D8-15E8-5238-3EC0-D0023D94D6A5}"/>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831850" y="471488"/>
            <a:ext cx="3038475" cy="971550"/>
          </a:xfrm>
          <a:prstGeom prst="rect">
            <a:avLst/>
          </a:prstGeom>
        </p:spPr>
      </p:pic>
    </p:spTree>
    <p:extLst>
      <p:ext uri="{BB962C8B-B14F-4D97-AF65-F5344CB8AC3E}">
        <p14:creationId xmlns:p14="http://schemas.microsoft.com/office/powerpoint/2010/main" val="7659088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3D2056"/>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a:defRPr>
                <a:solidFill>
                  <a:srgbClr val="3D2056"/>
                </a:solidFill>
              </a:defRPr>
            </a:lvl1pPr>
            <a:lvl2pPr>
              <a:defRPr>
                <a:solidFill>
                  <a:srgbClr val="3D2056"/>
                </a:solidFill>
              </a:defRPr>
            </a:lvl2pPr>
            <a:lvl3pPr>
              <a:defRPr>
                <a:solidFill>
                  <a:srgbClr val="3D2056"/>
                </a:solidFill>
              </a:defRPr>
            </a:lvl3pPr>
            <a:lvl4pPr>
              <a:defRPr>
                <a:solidFill>
                  <a:srgbClr val="3D2056"/>
                </a:solidFill>
              </a:defRPr>
            </a:lvl4pPr>
            <a:lvl5pPr>
              <a:defRPr>
                <a:solidFill>
                  <a:srgbClr val="3D2056"/>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2025-08-29</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a:p>
        </p:txBody>
      </p:sp>
      <p:sp>
        <p:nvSpPr>
          <p:cNvPr id="7" name="Espace réservé du contenu 9">
            <a:extLst>
              <a:ext uri="{FF2B5EF4-FFF2-40B4-BE49-F238E27FC236}">
                <a16:creationId xmlns:a16="http://schemas.microsoft.com/office/drawing/2014/main" id="{A5F5BB7A-E863-CDDF-F26A-C638259B7984}"/>
              </a:ext>
            </a:extLst>
          </p:cNvPr>
          <p:cNvSpPr txBox="1">
            <a:spLocks/>
          </p:cNvSpPr>
          <p:nvPr userDrawn="1"/>
        </p:nvSpPr>
        <p:spPr>
          <a:xfrm>
            <a:off x="9290829" y="6492875"/>
            <a:ext cx="2087592" cy="365125"/>
          </a:xfrm>
          <a:prstGeom prst="rect">
            <a:avLst/>
          </a:prstGeom>
        </p:spPr>
        <p:txBody>
          <a:bodyPr>
            <a:no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sz="1000" dirty="0">
                <a:solidFill>
                  <a:schemeClr val="tx1"/>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3B898F85-564D-1BD1-102E-B0E6C1B11A5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10" name="Espace réservé du contenu 9">
            <a:extLst>
              <a:ext uri="{FF2B5EF4-FFF2-40B4-BE49-F238E27FC236}">
                <a16:creationId xmlns:a16="http://schemas.microsoft.com/office/drawing/2014/main" id="{272920DB-4C9A-09ED-4326-03B934D37834}"/>
              </a:ext>
            </a:extLst>
          </p:cNvPr>
          <p:cNvSpPr>
            <a:spLocks noGrp="1"/>
          </p:cNvSpPr>
          <p:nvPr>
            <p:ph sz="quarter" idx="13"/>
          </p:nvPr>
        </p:nvSpPr>
        <p:spPr>
          <a:xfrm>
            <a:off x="1857375" y="6356350"/>
            <a:ext cx="3544888" cy="365125"/>
          </a:xfrm>
        </p:spPr>
        <p:txBody>
          <a:bodyPr>
            <a:noAutofit/>
          </a:bodyPr>
          <a:lstStyle>
            <a:lvl1pPr marL="0" indent="0">
              <a:buNone/>
              <a:defRPr sz="1000">
                <a:solidFill>
                  <a:schemeClr val="bg1">
                    <a:lumMod val="65000"/>
                  </a:schemeClr>
                </a:solidFill>
              </a:defRPr>
            </a:lvl1pPr>
            <a:lvl2pPr marL="457200" indent="0">
              <a:buNone/>
              <a:defRPr sz="1000">
                <a:solidFill>
                  <a:schemeClr val="bg1">
                    <a:lumMod val="65000"/>
                  </a:schemeClr>
                </a:solidFill>
              </a:defRPr>
            </a:lvl2pPr>
            <a:lvl3pPr marL="914400" indent="0">
              <a:buNone/>
              <a:defRPr sz="1000">
                <a:solidFill>
                  <a:schemeClr val="bg1">
                    <a:lumMod val="65000"/>
                  </a:schemeClr>
                </a:solidFill>
              </a:defRPr>
            </a:lvl3pPr>
            <a:lvl4pPr marL="1371600" indent="0">
              <a:buNone/>
              <a:defRPr sz="1000">
                <a:solidFill>
                  <a:schemeClr val="bg1">
                    <a:lumMod val="65000"/>
                  </a:schemeClr>
                </a:solidFill>
              </a:defRPr>
            </a:lvl4pPr>
            <a:lvl5pPr marL="1828800" indent="0">
              <a:buNone/>
              <a:defRPr sz="1000">
                <a:solidFill>
                  <a:schemeClr val="bg1">
                    <a:lumMod val="65000"/>
                  </a:schemeClr>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Tree>
    <p:extLst>
      <p:ext uri="{BB962C8B-B14F-4D97-AF65-F5344CB8AC3E}">
        <p14:creationId xmlns:p14="http://schemas.microsoft.com/office/powerpoint/2010/main" val="27523786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itre et contenu">
    <p:bg>
      <p:bgPr>
        <a:solidFill>
          <a:srgbClr val="E7E5F2"/>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3D2056"/>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marL="228600" indent="-228600">
              <a:buFont typeface="Arial" panose="020B0604020202020204" pitchFamily="34" charset="0"/>
              <a:buChar char="•"/>
              <a:defRPr>
                <a:solidFill>
                  <a:srgbClr val="3D2056"/>
                </a:solidFill>
              </a:defRPr>
            </a:lvl1pPr>
            <a:lvl2pPr marL="685800" indent="-228600">
              <a:buFont typeface="Arial" panose="020B0604020202020204" pitchFamily="34" charset="0"/>
              <a:buChar char="•"/>
              <a:defRPr>
                <a:solidFill>
                  <a:srgbClr val="3D2056"/>
                </a:solidFill>
              </a:defRPr>
            </a:lvl2pPr>
            <a:lvl3pPr marL="1143000" indent="-228600">
              <a:buFont typeface="Arial" panose="020B0604020202020204" pitchFamily="34" charset="0"/>
              <a:buChar char="•"/>
              <a:defRPr>
                <a:solidFill>
                  <a:srgbClr val="3D2056"/>
                </a:solidFill>
              </a:defRPr>
            </a:lvl3pPr>
            <a:lvl4pPr marL="1600200" indent="-228600">
              <a:buFont typeface="Arial" panose="020B0604020202020204" pitchFamily="34" charset="0"/>
              <a:buChar char="•"/>
              <a:defRPr>
                <a:solidFill>
                  <a:srgbClr val="3D2056"/>
                </a:solidFill>
              </a:defRPr>
            </a:lvl4pPr>
            <a:lvl5pPr marL="2057400" indent="-228600">
              <a:buFont typeface="Arial" panose="020B0604020202020204" pitchFamily="34" charset="0"/>
              <a:buChar char="•"/>
              <a:defRPr>
                <a:solidFill>
                  <a:srgbClr val="3D2056"/>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2025-08-29</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a:p>
        </p:txBody>
      </p:sp>
      <p:sp>
        <p:nvSpPr>
          <p:cNvPr id="7" name="Espace réservé du contenu 9">
            <a:extLst>
              <a:ext uri="{FF2B5EF4-FFF2-40B4-BE49-F238E27FC236}">
                <a16:creationId xmlns:a16="http://schemas.microsoft.com/office/drawing/2014/main" id="{C9B9B759-8F98-48C1-03DC-F1F7DFF82AE1}"/>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a:solidFill>
                  <a:srgbClr val="3D2056"/>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68A650E1-C8A8-4D5C-5A10-1601434765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7B54F26A-83E3-63A8-35C1-8E10813A2C1A}"/>
              </a:ext>
            </a:extLst>
          </p:cNvPr>
          <p:cNvSpPr>
            <a:spLocks noGrp="1"/>
          </p:cNvSpPr>
          <p:nvPr>
            <p:ph sz="quarter" idx="13"/>
          </p:nvPr>
        </p:nvSpPr>
        <p:spPr>
          <a:xfrm>
            <a:off x="1798608" y="6356350"/>
            <a:ext cx="3743433" cy="365125"/>
          </a:xfrm>
        </p:spPr>
        <p:txBody>
          <a:bodyPr>
            <a:noAutofit/>
          </a:bodyPr>
          <a:lstStyle>
            <a:lvl1pPr marL="0" indent="0">
              <a:buNone/>
              <a:defRPr sz="1000">
                <a:solidFill>
                  <a:srgbClr val="8B87D5"/>
                </a:solidFill>
              </a:defRPr>
            </a:lvl1pPr>
            <a:lvl2pPr marL="457200" indent="0">
              <a:buNone/>
              <a:defRPr sz="1000">
                <a:solidFill>
                  <a:srgbClr val="8B87D5"/>
                </a:solidFill>
              </a:defRPr>
            </a:lvl2pPr>
            <a:lvl3pPr marL="914400" indent="0">
              <a:buNone/>
              <a:defRPr sz="1000">
                <a:solidFill>
                  <a:srgbClr val="8B87D5"/>
                </a:solidFill>
              </a:defRPr>
            </a:lvl3pPr>
            <a:lvl4pPr marL="1371600" indent="0">
              <a:buNone/>
              <a:defRPr sz="1000">
                <a:solidFill>
                  <a:srgbClr val="8B87D5"/>
                </a:solidFill>
              </a:defRPr>
            </a:lvl4pPr>
            <a:lvl5pPr marL="1828800" indent="0">
              <a:buNone/>
              <a:defRPr sz="1000">
                <a:solidFill>
                  <a:srgbClr val="8B87D5"/>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Tree>
    <p:extLst>
      <p:ext uri="{BB962C8B-B14F-4D97-AF65-F5344CB8AC3E}">
        <p14:creationId xmlns:p14="http://schemas.microsoft.com/office/powerpoint/2010/main" val="632509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_Titre et contenu">
    <p:bg>
      <p:bgPr>
        <a:solidFill>
          <a:srgbClr val="B0D7EC"/>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006280"/>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a:defRPr>
                <a:solidFill>
                  <a:srgbClr val="006280"/>
                </a:solidFill>
              </a:defRPr>
            </a:lvl1pPr>
            <a:lvl2pPr>
              <a:defRPr>
                <a:solidFill>
                  <a:srgbClr val="006280"/>
                </a:solidFill>
              </a:defRPr>
            </a:lvl2pPr>
            <a:lvl3pPr>
              <a:defRPr>
                <a:solidFill>
                  <a:srgbClr val="006280"/>
                </a:solidFill>
              </a:defRPr>
            </a:lvl3pPr>
            <a:lvl4pPr>
              <a:defRPr>
                <a:solidFill>
                  <a:srgbClr val="006280"/>
                </a:solidFill>
              </a:defRPr>
            </a:lvl4pPr>
            <a:lvl5pPr>
              <a:defRPr>
                <a:solidFill>
                  <a:srgbClr val="006280"/>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2025-08-29</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68A650E1-C8A8-4D5C-5A10-1601434765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275B4235-A683-C956-C390-EC96DFE91F98}"/>
              </a:ext>
            </a:extLst>
          </p:cNvPr>
          <p:cNvSpPr>
            <a:spLocks noGrp="1"/>
          </p:cNvSpPr>
          <p:nvPr>
            <p:ph sz="quarter" idx="13"/>
          </p:nvPr>
        </p:nvSpPr>
        <p:spPr>
          <a:xfrm>
            <a:off x="1857375" y="6356350"/>
            <a:ext cx="3544888" cy="365125"/>
          </a:xfrm>
        </p:spPr>
        <p:txBody>
          <a:bodyPr>
            <a:noAutofit/>
          </a:bodyPr>
          <a:lstStyle>
            <a:lvl1pPr marL="0" indent="0">
              <a:buNone/>
              <a:defRPr sz="1000">
                <a:solidFill>
                  <a:schemeClr val="tx2"/>
                </a:solidFill>
              </a:defRPr>
            </a:lvl1pPr>
            <a:lvl2pPr marL="457200" indent="0">
              <a:buNone/>
              <a:defRPr sz="1000">
                <a:solidFill>
                  <a:schemeClr val="tx2"/>
                </a:solidFill>
              </a:defRPr>
            </a:lvl2pPr>
            <a:lvl3pPr marL="914400" indent="0">
              <a:buNone/>
              <a:defRPr sz="1000">
                <a:solidFill>
                  <a:schemeClr val="tx2"/>
                </a:solidFill>
              </a:defRPr>
            </a:lvl3pPr>
            <a:lvl4pPr marL="1371600" indent="0">
              <a:buNone/>
              <a:defRPr sz="1000">
                <a:solidFill>
                  <a:schemeClr val="tx2"/>
                </a:solidFill>
              </a:defRPr>
            </a:lvl4pPr>
            <a:lvl5pPr marL="1828800" indent="0">
              <a:buNone/>
              <a:defRPr sz="1000">
                <a:solidFill>
                  <a:schemeClr val="tx2"/>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10" name="Espace réservé du contenu 9">
            <a:extLst>
              <a:ext uri="{FF2B5EF4-FFF2-40B4-BE49-F238E27FC236}">
                <a16:creationId xmlns:a16="http://schemas.microsoft.com/office/drawing/2014/main" id="{1A6FFA15-F25F-6042-82C7-58A76781E936}"/>
              </a:ext>
            </a:extLst>
          </p:cNvPr>
          <p:cNvSpPr txBox="1">
            <a:spLocks/>
          </p:cNvSpPr>
          <p:nvPr userDrawn="1"/>
        </p:nvSpPr>
        <p:spPr>
          <a:xfrm>
            <a:off x="9762137" y="6501667"/>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006280"/>
                </a:solidFill>
                <a:latin typeface="+mn-lt"/>
              </a:rPr>
              <a:t>Tous droits réservés © ÉquiLibre</a:t>
            </a:r>
          </a:p>
        </p:txBody>
      </p:sp>
    </p:spTree>
    <p:extLst>
      <p:ext uri="{BB962C8B-B14F-4D97-AF65-F5344CB8AC3E}">
        <p14:creationId xmlns:p14="http://schemas.microsoft.com/office/powerpoint/2010/main" val="25445823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_Titre et contenu">
    <p:bg>
      <p:bgPr>
        <a:solidFill>
          <a:srgbClr val="C1E0DA"/>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164533"/>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a:defRPr>
                <a:solidFill>
                  <a:srgbClr val="164533"/>
                </a:solidFill>
              </a:defRPr>
            </a:lvl1pPr>
            <a:lvl2pPr>
              <a:defRPr>
                <a:solidFill>
                  <a:srgbClr val="164533"/>
                </a:solidFill>
              </a:defRPr>
            </a:lvl2pPr>
            <a:lvl3pPr>
              <a:defRPr>
                <a:solidFill>
                  <a:srgbClr val="164533"/>
                </a:solidFill>
              </a:defRPr>
            </a:lvl3pPr>
            <a:lvl4pPr>
              <a:defRPr>
                <a:solidFill>
                  <a:srgbClr val="164533"/>
                </a:solidFill>
              </a:defRPr>
            </a:lvl4pPr>
            <a:lvl5pPr>
              <a:defRPr>
                <a:solidFill>
                  <a:srgbClr val="164533"/>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2025-08-29</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a:p>
        </p:txBody>
      </p:sp>
      <p:sp>
        <p:nvSpPr>
          <p:cNvPr id="7" name="Espace réservé du contenu 9">
            <a:extLst>
              <a:ext uri="{FF2B5EF4-FFF2-40B4-BE49-F238E27FC236}">
                <a16:creationId xmlns:a16="http://schemas.microsoft.com/office/drawing/2014/main" id="{C9B9B759-8F98-48C1-03DC-F1F7DFF82AE1}"/>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164533"/>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68A650E1-C8A8-4D5C-5A10-1601434765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42E4C7D1-1EB3-6436-AF52-159B0A03DD27}"/>
              </a:ext>
            </a:extLst>
          </p:cNvPr>
          <p:cNvSpPr>
            <a:spLocks noGrp="1"/>
          </p:cNvSpPr>
          <p:nvPr>
            <p:ph sz="quarter" idx="13"/>
          </p:nvPr>
        </p:nvSpPr>
        <p:spPr>
          <a:xfrm>
            <a:off x="1857375" y="6356350"/>
            <a:ext cx="5768910" cy="365125"/>
          </a:xfrm>
        </p:spPr>
        <p:txBody>
          <a:bodyPr>
            <a:noAutofit/>
          </a:bodyPr>
          <a:lstStyle>
            <a:lvl1pPr marL="0" indent="0">
              <a:buNone/>
              <a:defRPr sz="1000">
                <a:solidFill>
                  <a:srgbClr val="164533"/>
                </a:solidFill>
              </a:defRPr>
            </a:lvl1pPr>
            <a:lvl2pPr marL="457200" indent="0">
              <a:buNone/>
              <a:defRPr sz="1000">
                <a:solidFill>
                  <a:srgbClr val="164533"/>
                </a:solidFill>
              </a:defRPr>
            </a:lvl2pPr>
            <a:lvl3pPr marL="914400" indent="0">
              <a:buNone/>
              <a:defRPr sz="1000">
                <a:solidFill>
                  <a:srgbClr val="164533"/>
                </a:solidFill>
              </a:defRPr>
            </a:lvl3pPr>
            <a:lvl4pPr marL="1371600" indent="0">
              <a:buNone/>
              <a:defRPr sz="1000">
                <a:solidFill>
                  <a:srgbClr val="164533"/>
                </a:solidFill>
              </a:defRPr>
            </a:lvl4pPr>
            <a:lvl5pPr marL="1828800" indent="0">
              <a:buNone/>
              <a:defRPr sz="1000">
                <a:solidFill>
                  <a:srgbClr val="164533"/>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Tree>
    <p:extLst>
      <p:ext uri="{BB962C8B-B14F-4D97-AF65-F5344CB8AC3E}">
        <p14:creationId xmlns:p14="http://schemas.microsoft.com/office/powerpoint/2010/main" val="30974869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re et contenu">
    <p:bg>
      <p:bgPr>
        <a:solidFill>
          <a:srgbClr val="E7E6E6"/>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3D2056"/>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marL="228600" indent="-228600">
              <a:buFont typeface="Arial" panose="020B0604020202020204" pitchFamily="34" charset="0"/>
              <a:buChar char="•"/>
              <a:defRPr>
                <a:solidFill>
                  <a:srgbClr val="3D2056"/>
                </a:solidFill>
              </a:defRPr>
            </a:lvl1pPr>
            <a:lvl2pPr marL="685800" indent="-228600">
              <a:buFont typeface="Arial" panose="020B0604020202020204" pitchFamily="34" charset="0"/>
              <a:buChar char="•"/>
              <a:defRPr>
                <a:solidFill>
                  <a:srgbClr val="3D2056"/>
                </a:solidFill>
              </a:defRPr>
            </a:lvl2pPr>
            <a:lvl3pPr marL="1143000" indent="-228600">
              <a:buFont typeface="Arial" panose="020B0604020202020204" pitchFamily="34" charset="0"/>
              <a:buChar char="•"/>
              <a:defRPr>
                <a:solidFill>
                  <a:srgbClr val="3D2056"/>
                </a:solidFill>
              </a:defRPr>
            </a:lvl3pPr>
            <a:lvl4pPr marL="1600200" indent="-228600">
              <a:buFont typeface="Arial" panose="020B0604020202020204" pitchFamily="34" charset="0"/>
              <a:buChar char="•"/>
              <a:defRPr>
                <a:solidFill>
                  <a:srgbClr val="3D2056"/>
                </a:solidFill>
              </a:defRPr>
            </a:lvl4pPr>
            <a:lvl5pPr marL="2057400" indent="-228600">
              <a:buFont typeface="Arial" panose="020B0604020202020204" pitchFamily="34" charset="0"/>
              <a:buChar char="•"/>
              <a:defRPr>
                <a:solidFill>
                  <a:srgbClr val="3D2056"/>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2025-08-29</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dirty="0"/>
          </a:p>
        </p:txBody>
      </p:sp>
      <p:sp>
        <p:nvSpPr>
          <p:cNvPr id="7" name="Espace réservé du contenu 9">
            <a:extLst>
              <a:ext uri="{FF2B5EF4-FFF2-40B4-BE49-F238E27FC236}">
                <a16:creationId xmlns:a16="http://schemas.microsoft.com/office/drawing/2014/main" id="{C9B9B759-8F98-48C1-03DC-F1F7DFF82AE1}"/>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969696"/>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68A650E1-C8A8-4D5C-5A10-1601434765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0FE620FC-CB88-CD43-55D4-8BD95FFD160B}"/>
              </a:ext>
            </a:extLst>
          </p:cNvPr>
          <p:cNvSpPr>
            <a:spLocks noGrp="1"/>
          </p:cNvSpPr>
          <p:nvPr>
            <p:ph sz="quarter" idx="13"/>
          </p:nvPr>
        </p:nvSpPr>
        <p:spPr>
          <a:xfrm>
            <a:off x="1857375" y="6356350"/>
            <a:ext cx="3544888" cy="365125"/>
          </a:xfrm>
        </p:spPr>
        <p:txBody>
          <a:bodyPr>
            <a:noAutofit/>
          </a:bodyPr>
          <a:lstStyle>
            <a:lvl1pPr marL="0" indent="0">
              <a:buNone/>
              <a:defRPr sz="1000">
                <a:solidFill>
                  <a:srgbClr val="969696"/>
                </a:solidFill>
              </a:defRPr>
            </a:lvl1pPr>
            <a:lvl2pPr marL="457200" indent="0">
              <a:buNone/>
              <a:defRPr sz="1000">
                <a:solidFill>
                  <a:srgbClr val="969696"/>
                </a:solidFill>
              </a:defRPr>
            </a:lvl2pPr>
            <a:lvl3pPr marL="914400" indent="0">
              <a:buNone/>
              <a:defRPr sz="1000">
                <a:solidFill>
                  <a:srgbClr val="969696"/>
                </a:solidFill>
              </a:defRPr>
            </a:lvl3pPr>
            <a:lvl4pPr marL="1371600" indent="0">
              <a:buNone/>
              <a:defRPr sz="1000">
                <a:solidFill>
                  <a:srgbClr val="969696"/>
                </a:solidFill>
              </a:defRPr>
            </a:lvl4pPr>
            <a:lvl5pPr marL="1828800" indent="0">
              <a:buNone/>
              <a:defRPr sz="1000">
                <a:solidFill>
                  <a:srgbClr val="969696"/>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Tree>
    <p:extLst>
      <p:ext uri="{BB962C8B-B14F-4D97-AF65-F5344CB8AC3E}">
        <p14:creationId xmlns:p14="http://schemas.microsoft.com/office/powerpoint/2010/main" val="11894796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Titre et contenu">
    <p:bg>
      <p:bgPr>
        <a:solidFill>
          <a:srgbClr val="FFFFFF"/>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3D2056"/>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a:defRPr>
                <a:solidFill>
                  <a:srgbClr val="3D2056"/>
                </a:solidFill>
              </a:defRPr>
            </a:lvl1pPr>
            <a:lvl2pPr>
              <a:defRPr>
                <a:solidFill>
                  <a:srgbClr val="3D2056"/>
                </a:solidFill>
              </a:defRPr>
            </a:lvl2pPr>
            <a:lvl3pPr>
              <a:defRPr>
                <a:solidFill>
                  <a:srgbClr val="3D2056"/>
                </a:solidFill>
              </a:defRPr>
            </a:lvl3pPr>
            <a:lvl4pPr>
              <a:defRPr>
                <a:solidFill>
                  <a:srgbClr val="3D2056"/>
                </a:solidFill>
              </a:defRPr>
            </a:lvl4pPr>
            <a:lvl5pPr>
              <a:defRPr>
                <a:solidFill>
                  <a:srgbClr val="3D2056"/>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2025-08-29</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a:p>
        </p:txBody>
      </p:sp>
      <p:sp>
        <p:nvSpPr>
          <p:cNvPr id="7" name="Espace réservé du contenu 9">
            <a:extLst>
              <a:ext uri="{FF2B5EF4-FFF2-40B4-BE49-F238E27FC236}">
                <a16:creationId xmlns:a16="http://schemas.microsoft.com/office/drawing/2014/main" id="{C9B9B759-8F98-48C1-03DC-F1F7DFF82AE1}"/>
              </a:ext>
            </a:extLst>
          </p:cNvPr>
          <p:cNvSpPr txBox="1">
            <a:spLocks/>
          </p:cNvSpPr>
          <p:nvPr userDrawn="1"/>
        </p:nvSpPr>
        <p:spPr>
          <a:xfrm>
            <a:off x="9609737" y="6501665"/>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chemeClr val="tx2"/>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68A650E1-C8A8-4D5C-5A10-1601434765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7863083E-8F53-88CD-8A27-101B2F0E274A}"/>
              </a:ext>
            </a:extLst>
          </p:cNvPr>
          <p:cNvSpPr>
            <a:spLocks noGrp="1"/>
          </p:cNvSpPr>
          <p:nvPr>
            <p:ph sz="quarter" idx="13"/>
          </p:nvPr>
        </p:nvSpPr>
        <p:spPr>
          <a:xfrm>
            <a:off x="1857375" y="6356350"/>
            <a:ext cx="3544888" cy="365125"/>
          </a:xfrm>
        </p:spPr>
        <p:txBody>
          <a:bodyPr>
            <a:noAutofit/>
          </a:bodyPr>
          <a:lstStyle>
            <a:lvl1pPr marL="0" indent="0">
              <a:buNone/>
              <a:defRPr sz="1000">
                <a:solidFill>
                  <a:srgbClr val="3D2056"/>
                </a:solidFill>
              </a:defRPr>
            </a:lvl1pPr>
            <a:lvl2pPr marL="457200" indent="0">
              <a:buNone/>
              <a:defRPr sz="1000">
                <a:solidFill>
                  <a:srgbClr val="3D2056"/>
                </a:solidFill>
              </a:defRPr>
            </a:lvl2pPr>
            <a:lvl3pPr marL="914400" indent="0">
              <a:buNone/>
              <a:defRPr sz="1000">
                <a:solidFill>
                  <a:srgbClr val="3D2056"/>
                </a:solidFill>
              </a:defRPr>
            </a:lvl3pPr>
            <a:lvl4pPr marL="1371600" indent="0">
              <a:buNone/>
              <a:defRPr sz="1000">
                <a:solidFill>
                  <a:srgbClr val="3D2056"/>
                </a:solidFill>
              </a:defRPr>
            </a:lvl4pPr>
            <a:lvl5pPr marL="1828800" indent="0">
              <a:buNone/>
              <a:defRPr sz="1000">
                <a:solidFill>
                  <a:srgbClr val="3D2056"/>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10" name="ZoneTexte 9">
            <a:extLst>
              <a:ext uri="{FF2B5EF4-FFF2-40B4-BE49-F238E27FC236}">
                <a16:creationId xmlns:a16="http://schemas.microsoft.com/office/drawing/2014/main" id="{1A5C1680-4D23-C954-B179-9C1908A1C618}"/>
              </a:ext>
            </a:extLst>
          </p:cNvPr>
          <p:cNvSpPr txBox="1"/>
          <p:nvPr userDrawn="1"/>
        </p:nvSpPr>
        <p:spPr>
          <a:xfrm>
            <a:off x="8417169" y="6352662"/>
            <a:ext cx="7707084" cy="200055"/>
          </a:xfrm>
          <a:prstGeom prst="rect">
            <a:avLst/>
          </a:prstGeom>
          <a:noFill/>
        </p:spPr>
        <p:txBody>
          <a:bodyPr wrap="square">
            <a:spAutoFit/>
          </a:bodyPr>
          <a:lstStyle/>
          <a:p>
            <a:r>
              <a:rPr lang="fr-CA" sz="700" dirty="0">
                <a:solidFill>
                  <a:schemeClr val="tx2"/>
                </a:solidFill>
                <a:effectLst/>
                <a:latin typeface="Aptos" panose="020B0004020202020204" pitchFamily="34" charset="0"/>
                <a:ea typeface="Times New Roman" panose="02020603050405020304" pitchFamily="18" charset="0"/>
                <a:cs typeface="Aptos" panose="020B0004020202020204" pitchFamily="34" charset="0"/>
              </a:rPr>
              <a:t>Ce projet a été réalisé avec le soutien financier du gouvernement du Québec.</a:t>
            </a:r>
            <a:endParaRPr lang="fr-CA" sz="700" dirty="0">
              <a:solidFill>
                <a:schemeClr val="tx2"/>
              </a:solidFill>
            </a:endParaRPr>
          </a:p>
        </p:txBody>
      </p:sp>
    </p:spTree>
    <p:extLst>
      <p:ext uri="{BB962C8B-B14F-4D97-AF65-F5344CB8AC3E}">
        <p14:creationId xmlns:p14="http://schemas.microsoft.com/office/powerpoint/2010/main" val="17869453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590BB93-345F-F244-DC5D-2D1280D9225A}"/>
              </a:ext>
            </a:extLst>
          </p:cNvPr>
          <p:cNvSpPr>
            <a:spLocks noGrp="1"/>
          </p:cNvSpPr>
          <p:nvPr>
            <p:ph type="title"/>
          </p:nvPr>
        </p:nvSpPr>
        <p:spPr/>
        <p:txBody>
          <a:bodyPr/>
          <a:lstStyle/>
          <a:p>
            <a:r>
              <a:rPr lang="fr-FR"/>
              <a:t>Modifiez le style du titre</a:t>
            </a:r>
            <a:endParaRPr lang="fr-CA"/>
          </a:p>
        </p:txBody>
      </p:sp>
      <p:sp>
        <p:nvSpPr>
          <p:cNvPr id="3" name="Espace réservé de la date 2">
            <a:extLst>
              <a:ext uri="{FF2B5EF4-FFF2-40B4-BE49-F238E27FC236}">
                <a16:creationId xmlns:a16="http://schemas.microsoft.com/office/drawing/2014/main" id="{D4CCE885-D51E-0614-7C93-6160D2EE66CD}"/>
              </a:ext>
            </a:extLst>
          </p:cNvPr>
          <p:cNvSpPr>
            <a:spLocks noGrp="1"/>
          </p:cNvSpPr>
          <p:nvPr>
            <p:ph type="dt" sz="half" idx="10"/>
          </p:nvPr>
        </p:nvSpPr>
        <p:spPr/>
        <p:txBody>
          <a:bodyPr/>
          <a:lstStyle/>
          <a:p>
            <a:fld id="{63F8F666-31D8-4393-86DF-286A2A811B62}" type="datetimeFigureOut">
              <a:rPr lang="fr-CA" smtClean="0"/>
              <a:t>2025-08-29</a:t>
            </a:fld>
            <a:endParaRPr lang="fr-CA"/>
          </a:p>
        </p:txBody>
      </p:sp>
      <p:sp>
        <p:nvSpPr>
          <p:cNvPr id="4" name="Espace réservé du pied de page 3">
            <a:extLst>
              <a:ext uri="{FF2B5EF4-FFF2-40B4-BE49-F238E27FC236}">
                <a16:creationId xmlns:a16="http://schemas.microsoft.com/office/drawing/2014/main" id="{51EE4564-7555-5B82-7ABB-F39749AB689B}"/>
              </a:ext>
            </a:extLst>
          </p:cNvPr>
          <p:cNvSpPr>
            <a:spLocks noGrp="1"/>
          </p:cNvSpPr>
          <p:nvPr>
            <p:ph type="ftr" sz="quarter" idx="11"/>
          </p:nvPr>
        </p:nvSpPr>
        <p:spPr/>
        <p:txBody>
          <a:bodyPr/>
          <a:lstStyle/>
          <a:p>
            <a:endParaRPr lang="fr-CA"/>
          </a:p>
        </p:txBody>
      </p:sp>
      <p:sp>
        <p:nvSpPr>
          <p:cNvPr id="5" name="Espace réservé du numéro de diapositive 4">
            <a:extLst>
              <a:ext uri="{FF2B5EF4-FFF2-40B4-BE49-F238E27FC236}">
                <a16:creationId xmlns:a16="http://schemas.microsoft.com/office/drawing/2014/main" id="{7B551E8A-761B-0A71-88EA-5FE46CA5343B}"/>
              </a:ext>
            </a:extLst>
          </p:cNvPr>
          <p:cNvSpPr>
            <a:spLocks noGrp="1"/>
          </p:cNvSpPr>
          <p:nvPr>
            <p:ph type="sldNum" sz="quarter" idx="12"/>
          </p:nvPr>
        </p:nvSpPr>
        <p:spPr/>
        <p:txBody>
          <a:bodyPr/>
          <a:lstStyle/>
          <a:p>
            <a:fld id="{73B5D152-FD49-49F4-9CC8-2F6489B505BA}" type="slidenum">
              <a:rPr lang="fr-CA" smtClean="0"/>
              <a:t>‹N°›</a:t>
            </a:fld>
            <a:endParaRPr lang="fr-CA"/>
          </a:p>
        </p:txBody>
      </p:sp>
      <p:sp>
        <p:nvSpPr>
          <p:cNvPr id="7" name="Espace réservé du contenu 6">
            <a:extLst>
              <a:ext uri="{FF2B5EF4-FFF2-40B4-BE49-F238E27FC236}">
                <a16:creationId xmlns:a16="http://schemas.microsoft.com/office/drawing/2014/main" id="{A5C1A80D-A908-FBDB-3777-AC0E2C96F1C8}"/>
              </a:ext>
            </a:extLst>
          </p:cNvPr>
          <p:cNvSpPr>
            <a:spLocks noGrp="1"/>
          </p:cNvSpPr>
          <p:nvPr>
            <p:ph sz="quarter" idx="13"/>
          </p:nvPr>
        </p:nvSpPr>
        <p:spPr>
          <a:xfrm>
            <a:off x="838200" y="1857375"/>
            <a:ext cx="10515600" cy="39624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Tree>
    <p:extLst>
      <p:ext uri="{BB962C8B-B14F-4D97-AF65-F5344CB8AC3E}">
        <p14:creationId xmlns:p14="http://schemas.microsoft.com/office/powerpoint/2010/main" val="2680337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iapositive de titre">
    <p:bg>
      <p:bgPr>
        <a:solidFill>
          <a:srgbClr val="ADAAE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4706F9-FF53-A7B8-C93E-FFDC00022AC5}"/>
              </a:ext>
            </a:extLst>
          </p:cNvPr>
          <p:cNvSpPr>
            <a:spLocks noGrp="1"/>
          </p:cNvSpPr>
          <p:nvPr>
            <p:ph type="ctrTitle"/>
          </p:nvPr>
        </p:nvSpPr>
        <p:spPr>
          <a:xfrm>
            <a:off x="1524000" y="1122363"/>
            <a:ext cx="9144000" cy="2387600"/>
          </a:xfrm>
        </p:spPr>
        <p:txBody>
          <a:bodyPr anchor="b"/>
          <a:lstStyle>
            <a:lvl1pPr algn="ctr">
              <a:defRPr sz="6000">
                <a:solidFill>
                  <a:srgbClr val="3D2056"/>
                </a:solidFill>
              </a:defRPr>
            </a:lvl1pPr>
          </a:lstStyle>
          <a:p>
            <a:r>
              <a:rPr lang="fr-FR"/>
              <a:t>Modifiez le style du titre</a:t>
            </a:r>
            <a:endParaRPr lang="fr-CA"/>
          </a:p>
        </p:txBody>
      </p:sp>
      <p:sp>
        <p:nvSpPr>
          <p:cNvPr id="3" name="Sous-titre 2">
            <a:extLst>
              <a:ext uri="{FF2B5EF4-FFF2-40B4-BE49-F238E27FC236}">
                <a16:creationId xmlns:a16="http://schemas.microsoft.com/office/drawing/2014/main" id="{451738F7-2E4B-F20F-2A9B-CFDC464577B9}"/>
              </a:ext>
            </a:extLst>
          </p:cNvPr>
          <p:cNvSpPr>
            <a:spLocks noGrp="1"/>
          </p:cNvSpPr>
          <p:nvPr>
            <p:ph type="subTitle" idx="1"/>
          </p:nvPr>
        </p:nvSpPr>
        <p:spPr>
          <a:xfrm>
            <a:off x="1524000" y="3602038"/>
            <a:ext cx="9144000" cy="1655762"/>
          </a:xfrm>
        </p:spPr>
        <p:txBody>
          <a:bodyPr/>
          <a:lstStyle>
            <a:lvl1pPr marL="0" indent="0" algn="ctr">
              <a:buNone/>
              <a:defRPr sz="2400">
                <a:solidFill>
                  <a:srgbClr val="3D205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CA"/>
          </a:p>
        </p:txBody>
      </p:sp>
      <p:sp>
        <p:nvSpPr>
          <p:cNvPr id="4" name="Espace réservé de la date 3">
            <a:extLst>
              <a:ext uri="{FF2B5EF4-FFF2-40B4-BE49-F238E27FC236}">
                <a16:creationId xmlns:a16="http://schemas.microsoft.com/office/drawing/2014/main" id="{AC7044E9-21BF-7FD1-8118-89918A9B2606}"/>
              </a:ext>
            </a:extLst>
          </p:cNvPr>
          <p:cNvSpPr>
            <a:spLocks noGrp="1"/>
          </p:cNvSpPr>
          <p:nvPr>
            <p:ph type="dt" sz="half" idx="10"/>
          </p:nvPr>
        </p:nvSpPr>
        <p:spPr/>
        <p:txBody>
          <a:bodyPr/>
          <a:lstStyle/>
          <a:p>
            <a:fld id="{C9173DCC-0EFD-4BC5-98C2-8072D4F1116F}" type="datetimeFigureOut">
              <a:rPr lang="fr-CA" smtClean="0"/>
              <a:t>2025-08-29</a:t>
            </a:fld>
            <a:endParaRPr lang="fr-CA"/>
          </a:p>
        </p:txBody>
      </p:sp>
      <p:sp>
        <p:nvSpPr>
          <p:cNvPr id="5" name="Espace réservé du pied de page 4">
            <a:extLst>
              <a:ext uri="{FF2B5EF4-FFF2-40B4-BE49-F238E27FC236}">
                <a16:creationId xmlns:a16="http://schemas.microsoft.com/office/drawing/2014/main" id="{A78BB132-AC31-58BF-C8CE-0BFBEE4B9267}"/>
              </a:ext>
            </a:extLst>
          </p:cNvPr>
          <p:cNvSpPr>
            <a:spLocks noGrp="1"/>
          </p:cNvSpPr>
          <p:nvPr>
            <p:ph type="ftr" sz="quarter" idx="11"/>
          </p:nvPr>
        </p:nvSpPr>
        <p:spPr/>
        <p:txBody>
          <a:bodyPr/>
          <a:lstStyle/>
          <a:p>
            <a:r>
              <a:rPr lang="fr-CA" dirty="0"/>
              <a:t>Date</a:t>
            </a:r>
          </a:p>
        </p:txBody>
      </p:sp>
      <p:sp>
        <p:nvSpPr>
          <p:cNvPr id="6" name="Espace réservé du numéro de diapositive 5">
            <a:extLst>
              <a:ext uri="{FF2B5EF4-FFF2-40B4-BE49-F238E27FC236}">
                <a16:creationId xmlns:a16="http://schemas.microsoft.com/office/drawing/2014/main" id="{E4250EBA-F285-6C90-62AC-A39B54FB8222}"/>
              </a:ext>
            </a:extLst>
          </p:cNvPr>
          <p:cNvSpPr>
            <a:spLocks noGrp="1"/>
          </p:cNvSpPr>
          <p:nvPr>
            <p:ph type="sldNum" sz="quarter" idx="12"/>
          </p:nvPr>
        </p:nvSpPr>
        <p:spPr/>
        <p:txBody>
          <a:bodyPr/>
          <a:lstStyle/>
          <a:p>
            <a:fld id="{8E78ABA5-5484-49AE-B20E-9F6BBE4717A5}" type="slidenum">
              <a:rPr lang="fr-CA" smtClean="0"/>
              <a:t>‹N°›</a:t>
            </a:fld>
            <a:endParaRPr lang="fr-CA"/>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F787AE1F-CA2E-9A9A-850A-4EF04129AC6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8F54EB95-53F3-7711-C2D6-CC9E523E4B83}"/>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E7E5F2"/>
                </a:solidFill>
                <a:latin typeface="+mn-lt"/>
              </a:rPr>
              <a:t>Tous droits réservés © ÉquiLibre</a:t>
            </a:r>
          </a:p>
        </p:txBody>
      </p:sp>
      <p:sp>
        <p:nvSpPr>
          <p:cNvPr id="10" name="Espace réservé du texte 11">
            <a:extLst>
              <a:ext uri="{FF2B5EF4-FFF2-40B4-BE49-F238E27FC236}">
                <a16:creationId xmlns:a16="http://schemas.microsoft.com/office/drawing/2014/main" id="{62CAD1A7-A3CB-09AE-14F6-1274ADD40CA6}"/>
              </a:ext>
            </a:extLst>
          </p:cNvPr>
          <p:cNvSpPr>
            <a:spLocks noGrp="1"/>
          </p:cNvSpPr>
          <p:nvPr>
            <p:ph type="body" sz="quarter" idx="13" hasCustomPrompt="1"/>
          </p:nvPr>
        </p:nvSpPr>
        <p:spPr>
          <a:xfrm>
            <a:off x="4038600" y="5851525"/>
            <a:ext cx="4114800" cy="365125"/>
          </a:xfrm>
        </p:spPr>
        <p:txBody>
          <a:bodyPr/>
          <a:lstStyle>
            <a:lvl1pPr marL="0" indent="0" algn="ctr">
              <a:buNone/>
              <a:defRPr sz="1400"/>
            </a:lvl1pPr>
          </a:lstStyle>
          <a:p>
            <a:pPr lvl="0"/>
            <a:r>
              <a:rPr lang="fr-FR" dirty="0"/>
              <a:t>Date</a:t>
            </a:r>
          </a:p>
          <a:p>
            <a:pPr lvl="1"/>
            <a:endParaRPr lang="fr-CA" dirty="0"/>
          </a:p>
        </p:txBody>
      </p:sp>
    </p:spTree>
    <p:extLst>
      <p:ext uri="{BB962C8B-B14F-4D97-AF65-F5344CB8AC3E}">
        <p14:creationId xmlns:p14="http://schemas.microsoft.com/office/powerpoint/2010/main" val="6065211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bg>
      <p:bgPr>
        <a:solidFill>
          <a:srgbClr val="E7E6E6"/>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FAC289-863E-021E-E780-6276EB56333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A"/>
          </a:p>
        </p:txBody>
      </p:sp>
      <p:sp>
        <p:nvSpPr>
          <p:cNvPr id="3" name="Espace réservé pour une image  2">
            <a:extLst>
              <a:ext uri="{FF2B5EF4-FFF2-40B4-BE49-F238E27FC236}">
                <a16:creationId xmlns:a16="http://schemas.microsoft.com/office/drawing/2014/main" id="{C1B1279B-56E8-CBDD-3820-BACB5CABC6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a:extLst>
              <a:ext uri="{FF2B5EF4-FFF2-40B4-BE49-F238E27FC236}">
                <a16:creationId xmlns:a16="http://schemas.microsoft.com/office/drawing/2014/main" id="{9371A1BB-55E5-69E3-2337-25893A5DE7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FCE63E9-0C40-1172-338C-C0A6FE66BBED}"/>
              </a:ext>
            </a:extLst>
          </p:cNvPr>
          <p:cNvSpPr>
            <a:spLocks noGrp="1"/>
          </p:cNvSpPr>
          <p:nvPr>
            <p:ph type="dt" sz="half" idx="10"/>
          </p:nvPr>
        </p:nvSpPr>
        <p:spPr/>
        <p:txBody>
          <a:bodyPr/>
          <a:lstStyle/>
          <a:p>
            <a:fld id="{63F8F666-31D8-4393-86DF-286A2A811B62}" type="datetimeFigureOut">
              <a:rPr lang="fr-CA" smtClean="0"/>
              <a:t>2025-08-29</a:t>
            </a:fld>
            <a:endParaRPr lang="fr-CA"/>
          </a:p>
        </p:txBody>
      </p:sp>
      <p:sp>
        <p:nvSpPr>
          <p:cNvPr id="6" name="Espace réservé du pied de page 5">
            <a:extLst>
              <a:ext uri="{FF2B5EF4-FFF2-40B4-BE49-F238E27FC236}">
                <a16:creationId xmlns:a16="http://schemas.microsoft.com/office/drawing/2014/main" id="{69834FB1-B907-5C47-C929-9696F0C18F87}"/>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2120258E-265A-183D-3D96-D12EED629B02}"/>
              </a:ext>
            </a:extLst>
          </p:cNvPr>
          <p:cNvSpPr>
            <a:spLocks noGrp="1"/>
          </p:cNvSpPr>
          <p:nvPr>
            <p:ph type="sldNum" sz="quarter" idx="12"/>
          </p:nvPr>
        </p:nvSpPr>
        <p:spPr/>
        <p:txBody>
          <a:bodyPr/>
          <a:lstStyle/>
          <a:p>
            <a:fld id="{73B5D152-FD49-49F4-9CC8-2F6489B505BA}" type="slidenum">
              <a:rPr lang="fr-CA" smtClean="0"/>
              <a:t>‹N°›</a:t>
            </a:fld>
            <a:endParaRPr lang="fr-CA"/>
          </a:p>
        </p:txBody>
      </p:sp>
    </p:spTree>
    <p:extLst>
      <p:ext uri="{BB962C8B-B14F-4D97-AF65-F5344CB8AC3E}">
        <p14:creationId xmlns:p14="http://schemas.microsoft.com/office/powerpoint/2010/main" val="29007115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1_Image avec légende">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FAC289-863E-021E-E780-6276EB56333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A"/>
          </a:p>
        </p:txBody>
      </p:sp>
      <p:sp>
        <p:nvSpPr>
          <p:cNvPr id="3" name="Espace réservé pour une image  2">
            <a:extLst>
              <a:ext uri="{FF2B5EF4-FFF2-40B4-BE49-F238E27FC236}">
                <a16:creationId xmlns:a16="http://schemas.microsoft.com/office/drawing/2014/main" id="{C1B1279B-56E8-CBDD-3820-BACB5CABC6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a:extLst>
              <a:ext uri="{FF2B5EF4-FFF2-40B4-BE49-F238E27FC236}">
                <a16:creationId xmlns:a16="http://schemas.microsoft.com/office/drawing/2014/main" id="{9371A1BB-55E5-69E3-2337-25893A5DE7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FCE63E9-0C40-1172-338C-C0A6FE66BBED}"/>
              </a:ext>
            </a:extLst>
          </p:cNvPr>
          <p:cNvSpPr>
            <a:spLocks noGrp="1"/>
          </p:cNvSpPr>
          <p:nvPr>
            <p:ph type="dt" sz="half" idx="10"/>
          </p:nvPr>
        </p:nvSpPr>
        <p:spPr/>
        <p:txBody>
          <a:bodyPr/>
          <a:lstStyle/>
          <a:p>
            <a:fld id="{63F8F666-31D8-4393-86DF-286A2A811B62}" type="datetimeFigureOut">
              <a:rPr lang="fr-CA" smtClean="0"/>
              <a:t>2025-08-29</a:t>
            </a:fld>
            <a:endParaRPr lang="fr-CA"/>
          </a:p>
        </p:txBody>
      </p:sp>
      <p:sp>
        <p:nvSpPr>
          <p:cNvPr id="6" name="Espace réservé du pied de page 5">
            <a:extLst>
              <a:ext uri="{FF2B5EF4-FFF2-40B4-BE49-F238E27FC236}">
                <a16:creationId xmlns:a16="http://schemas.microsoft.com/office/drawing/2014/main" id="{69834FB1-B907-5C47-C929-9696F0C18F87}"/>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2120258E-265A-183D-3D96-D12EED629B02}"/>
              </a:ext>
            </a:extLst>
          </p:cNvPr>
          <p:cNvSpPr>
            <a:spLocks noGrp="1"/>
          </p:cNvSpPr>
          <p:nvPr>
            <p:ph type="sldNum" sz="quarter" idx="12"/>
          </p:nvPr>
        </p:nvSpPr>
        <p:spPr/>
        <p:txBody>
          <a:bodyPr/>
          <a:lstStyle/>
          <a:p>
            <a:fld id="{73B5D152-FD49-49F4-9CC8-2F6489B505BA}" type="slidenum">
              <a:rPr lang="fr-CA" smtClean="0"/>
              <a:t>‹N°›</a:t>
            </a:fld>
            <a:endParaRPr lang="fr-CA"/>
          </a:p>
        </p:txBody>
      </p:sp>
    </p:spTree>
    <p:extLst>
      <p:ext uri="{BB962C8B-B14F-4D97-AF65-F5344CB8AC3E}">
        <p14:creationId xmlns:p14="http://schemas.microsoft.com/office/powerpoint/2010/main" val="21234830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2_Image avec légende">
    <p:bg>
      <p:bgPr>
        <a:solidFill>
          <a:srgbClr val="B0D7EC"/>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FAC289-863E-021E-E780-6276EB563333}"/>
              </a:ext>
            </a:extLst>
          </p:cNvPr>
          <p:cNvSpPr>
            <a:spLocks noGrp="1"/>
          </p:cNvSpPr>
          <p:nvPr>
            <p:ph type="title"/>
          </p:nvPr>
        </p:nvSpPr>
        <p:spPr>
          <a:xfrm>
            <a:off x="839788" y="457200"/>
            <a:ext cx="3932237" cy="1600200"/>
          </a:xfrm>
        </p:spPr>
        <p:txBody>
          <a:bodyPr anchor="b"/>
          <a:lstStyle>
            <a:lvl1pPr>
              <a:defRPr sz="3200">
                <a:solidFill>
                  <a:srgbClr val="006280"/>
                </a:solidFill>
              </a:defRPr>
            </a:lvl1pPr>
          </a:lstStyle>
          <a:p>
            <a:r>
              <a:rPr lang="fr-FR"/>
              <a:t>Modifiez le style du titre</a:t>
            </a:r>
            <a:endParaRPr lang="fr-CA"/>
          </a:p>
        </p:txBody>
      </p:sp>
      <p:sp>
        <p:nvSpPr>
          <p:cNvPr id="3" name="Espace réservé pour une image  2">
            <a:extLst>
              <a:ext uri="{FF2B5EF4-FFF2-40B4-BE49-F238E27FC236}">
                <a16:creationId xmlns:a16="http://schemas.microsoft.com/office/drawing/2014/main" id="{C1B1279B-56E8-CBDD-3820-BACB5CABC6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a:extLst>
              <a:ext uri="{FF2B5EF4-FFF2-40B4-BE49-F238E27FC236}">
                <a16:creationId xmlns:a16="http://schemas.microsoft.com/office/drawing/2014/main" id="{9371A1BB-55E5-69E3-2337-25893A5DE7D8}"/>
              </a:ext>
            </a:extLst>
          </p:cNvPr>
          <p:cNvSpPr>
            <a:spLocks noGrp="1"/>
          </p:cNvSpPr>
          <p:nvPr>
            <p:ph type="body" sz="half" idx="2"/>
          </p:nvPr>
        </p:nvSpPr>
        <p:spPr>
          <a:xfrm>
            <a:off x="839788" y="2057400"/>
            <a:ext cx="3932237" cy="3811588"/>
          </a:xfrm>
        </p:spPr>
        <p:txBody>
          <a:bodyPr>
            <a:normAutofit/>
          </a:bodyPr>
          <a:lstStyle>
            <a:lvl1pPr marL="0" indent="0">
              <a:buNone/>
              <a:defRPr sz="2000">
                <a:solidFill>
                  <a:srgbClr val="006280"/>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FCE63E9-0C40-1172-338C-C0A6FE66BBED}"/>
              </a:ext>
            </a:extLst>
          </p:cNvPr>
          <p:cNvSpPr>
            <a:spLocks noGrp="1"/>
          </p:cNvSpPr>
          <p:nvPr>
            <p:ph type="dt" sz="half" idx="10"/>
          </p:nvPr>
        </p:nvSpPr>
        <p:spPr/>
        <p:txBody>
          <a:bodyPr/>
          <a:lstStyle/>
          <a:p>
            <a:fld id="{63F8F666-31D8-4393-86DF-286A2A811B62}" type="datetimeFigureOut">
              <a:rPr lang="fr-CA" smtClean="0"/>
              <a:t>2025-08-29</a:t>
            </a:fld>
            <a:endParaRPr lang="fr-CA"/>
          </a:p>
        </p:txBody>
      </p:sp>
      <p:sp>
        <p:nvSpPr>
          <p:cNvPr id="6" name="Espace réservé du pied de page 5">
            <a:extLst>
              <a:ext uri="{FF2B5EF4-FFF2-40B4-BE49-F238E27FC236}">
                <a16:creationId xmlns:a16="http://schemas.microsoft.com/office/drawing/2014/main" id="{69834FB1-B907-5C47-C929-9696F0C18F87}"/>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2120258E-265A-183D-3D96-D12EED629B02}"/>
              </a:ext>
            </a:extLst>
          </p:cNvPr>
          <p:cNvSpPr>
            <a:spLocks noGrp="1"/>
          </p:cNvSpPr>
          <p:nvPr>
            <p:ph type="sldNum" sz="quarter" idx="12"/>
          </p:nvPr>
        </p:nvSpPr>
        <p:spPr/>
        <p:txBody>
          <a:bodyPr/>
          <a:lstStyle/>
          <a:p>
            <a:fld id="{73B5D152-FD49-49F4-9CC8-2F6489B505BA}" type="slidenum">
              <a:rPr lang="fr-CA" smtClean="0"/>
              <a:t>‹N°›</a:t>
            </a:fld>
            <a:endParaRPr lang="fr-CA"/>
          </a:p>
        </p:txBody>
      </p:sp>
    </p:spTree>
    <p:extLst>
      <p:ext uri="{BB962C8B-B14F-4D97-AF65-F5344CB8AC3E}">
        <p14:creationId xmlns:p14="http://schemas.microsoft.com/office/powerpoint/2010/main" val="29929204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3_Image avec légende">
    <p:bg>
      <p:bgPr>
        <a:solidFill>
          <a:srgbClr val="E7E5F2"/>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FAC289-863E-021E-E780-6276EB563333}"/>
              </a:ext>
            </a:extLst>
          </p:cNvPr>
          <p:cNvSpPr>
            <a:spLocks noGrp="1"/>
          </p:cNvSpPr>
          <p:nvPr>
            <p:ph type="title"/>
          </p:nvPr>
        </p:nvSpPr>
        <p:spPr>
          <a:xfrm>
            <a:off x="839788" y="457200"/>
            <a:ext cx="3932237" cy="1600200"/>
          </a:xfrm>
        </p:spPr>
        <p:txBody>
          <a:bodyPr anchor="b"/>
          <a:lstStyle>
            <a:lvl1pPr>
              <a:defRPr sz="3200">
                <a:solidFill>
                  <a:srgbClr val="3D2056"/>
                </a:solidFill>
              </a:defRPr>
            </a:lvl1pPr>
          </a:lstStyle>
          <a:p>
            <a:r>
              <a:rPr lang="fr-FR"/>
              <a:t>Modifiez le style du titre</a:t>
            </a:r>
            <a:endParaRPr lang="fr-CA"/>
          </a:p>
        </p:txBody>
      </p:sp>
      <p:sp>
        <p:nvSpPr>
          <p:cNvPr id="3" name="Espace réservé pour une image  2">
            <a:extLst>
              <a:ext uri="{FF2B5EF4-FFF2-40B4-BE49-F238E27FC236}">
                <a16:creationId xmlns:a16="http://schemas.microsoft.com/office/drawing/2014/main" id="{C1B1279B-56E8-CBDD-3820-BACB5CABC6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a:extLst>
              <a:ext uri="{FF2B5EF4-FFF2-40B4-BE49-F238E27FC236}">
                <a16:creationId xmlns:a16="http://schemas.microsoft.com/office/drawing/2014/main" id="{9371A1BB-55E5-69E3-2337-25893A5DE7D8}"/>
              </a:ext>
            </a:extLst>
          </p:cNvPr>
          <p:cNvSpPr>
            <a:spLocks noGrp="1"/>
          </p:cNvSpPr>
          <p:nvPr>
            <p:ph type="body" sz="half" idx="2"/>
          </p:nvPr>
        </p:nvSpPr>
        <p:spPr>
          <a:xfrm>
            <a:off x="839788" y="2057400"/>
            <a:ext cx="3932237" cy="3811588"/>
          </a:xfrm>
        </p:spPr>
        <p:txBody>
          <a:bodyPr>
            <a:normAutofit/>
          </a:bodyPr>
          <a:lstStyle>
            <a:lvl1pPr marL="0" indent="0">
              <a:buNone/>
              <a:defRPr sz="2000">
                <a:solidFill>
                  <a:srgbClr val="3D2056"/>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FCE63E9-0C40-1172-338C-C0A6FE66BBED}"/>
              </a:ext>
            </a:extLst>
          </p:cNvPr>
          <p:cNvSpPr>
            <a:spLocks noGrp="1"/>
          </p:cNvSpPr>
          <p:nvPr>
            <p:ph type="dt" sz="half" idx="10"/>
          </p:nvPr>
        </p:nvSpPr>
        <p:spPr/>
        <p:txBody>
          <a:bodyPr/>
          <a:lstStyle/>
          <a:p>
            <a:fld id="{63F8F666-31D8-4393-86DF-286A2A811B62}" type="datetimeFigureOut">
              <a:rPr lang="fr-CA" smtClean="0"/>
              <a:t>2025-08-29</a:t>
            </a:fld>
            <a:endParaRPr lang="fr-CA"/>
          </a:p>
        </p:txBody>
      </p:sp>
      <p:sp>
        <p:nvSpPr>
          <p:cNvPr id="6" name="Espace réservé du pied de page 5">
            <a:extLst>
              <a:ext uri="{FF2B5EF4-FFF2-40B4-BE49-F238E27FC236}">
                <a16:creationId xmlns:a16="http://schemas.microsoft.com/office/drawing/2014/main" id="{69834FB1-B907-5C47-C929-9696F0C18F87}"/>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2120258E-265A-183D-3D96-D12EED629B02}"/>
              </a:ext>
            </a:extLst>
          </p:cNvPr>
          <p:cNvSpPr>
            <a:spLocks noGrp="1"/>
          </p:cNvSpPr>
          <p:nvPr>
            <p:ph type="sldNum" sz="quarter" idx="12"/>
          </p:nvPr>
        </p:nvSpPr>
        <p:spPr/>
        <p:txBody>
          <a:bodyPr/>
          <a:lstStyle/>
          <a:p>
            <a:fld id="{73B5D152-FD49-49F4-9CC8-2F6489B505BA}" type="slidenum">
              <a:rPr lang="fr-CA" smtClean="0"/>
              <a:t>‹N°›</a:t>
            </a:fld>
            <a:endParaRPr lang="fr-CA"/>
          </a:p>
        </p:txBody>
      </p:sp>
    </p:spTree>
    <p:extLst>
      <p:ext uri="{BB962C8B-B14F-4D97-AF65-F5344CB8AC3E}">
        <p14:creationId xmlns:p14="http://schemas.microsoft.com/office/powerpoint/2010/main" val="11433534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4_Image avec légende">
    <p:bg>
      <p:bgPr>
        <a:solidFill>
          <a:srgbClr val="DEEEEB"/>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FAC289-863E-021E-E780-6276EB563333}"/>
              </a:ext>
            </a:extLst>
          </p:cNvPr>
          <p:cNvSpPr>
            <a:spLocks noGrp="1"/>
          </p:cNvSpPr>
          <p:nvPr>
            <p:ph type="title"/>
          </p:nvPr>
        </p:nvSpPr>
        <p:spPr>
          <a:xfrm>
            <a:off x="839788" y="457200"/>
            <a:ext cx="3932237" cy="1600200"/>
          </a:xfrm>
        </p:spPr>
        <p:txBody>
          <a:bodyPr anchor="b"/>
          <a:lstStyle>
            <a:lvl1pPr>
              <a:defRPr sz="3200">
                <a:solidFill>
                  <a:srgbClr val="164533"/>
                </a:solidFill>
              </a:defRPr>
            </a:lvl1pPr>
          </a:lstStyle>
          <a:p>
            <a:r>
              <a:rPr lang="fr-FR"/>
              <a:t>Modifiez le style du titre</a:t>
            </a:r>
            <a:endParaRPr lang="fr-CA"/>
          </a:p>
        </p:txBody>
      </p:sp>
      <p:sp>
        <p:nvSpPr>
          <p:cNvPr id="3" name="Espace réservé pour une image  2">
            <a:extLst>
              <a:ext uri="{FF2B5EF4-FFF2-40B4-BE49-F238E27FC236}">
                <a16:creationId xmlns:a16="http://schemas.microsoft.com/office/drawing/2014/main" id="{C1B1279B-56E8-CBDD-3820-BACB5CABC6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a:extLst>
              <a:ext uri="{FF2B5EF4-FFF2-40B4-BE49-F238E27FC236}">
                <a16:creationId xmlns:a16="http://schemas.microsoft.com/office/drawing/2014/main" id="{9371A1BB-55E5-69E3-2337-25893A5DE7D8}"/>
              </a:ext>
            </a:extLst>
          </p:cNvPr>
          <p:cNvSpPr>
            <a:spLocks noGrp="1"/>
          </p:cNvSpPr>
          <p:nvPr>
            <p:ph type="body" sz="half" idx="2"/>
          </p:nvPr>
        </p:nvSpPr>
        <p:spPr>
          <a:xfrm>
            <a:off x="839788" y="2057400"/>
            <a:ext cx="3932237" cy="3811588"/>
          </a:xfrm>
        </p:spPr>
        <p:txBody>
          <a:bodyPr>
            <a:normAutofit/>
          </a:bodyPr>
          <a:lstStyle>
            <a:lvl1pPr marL="0" indent="0">
              <a:buNone/>
              <a:defRPr sz="2000">
                <a:solidFill>
                  <a:srgbClr val="164533"/>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FCE63E9-0C40-1172-338C-C0A6FE66BBED}"/>
              </a:ext>
            </a:extLst>
          </p:cNvPr>
          <p:cNvSpPr>
            <a:spLocks noGrp="1"/>
          </p:cNvSpPr>
          <p:nvPr>
            <p:ph type="dt" sz="half" idx="10"/>
          </p:nvPr>
        </p:nvSpPr>
        <p:spPr/>
        <p:txBody>
          <a:bodyPr/>
          <a:lstStyle/>
          <a:p>
            <a:fld id="{63F8F666-31D8-4393-86DF-286A2A811B62}" type="datetimeFigureOut">
              <a:rPr lang="fr-CA" smtClean="0"/>
              <a:t>2025-08-29</a:t>
            </a:fld>
            <a:endParaRPr lang="fr-CA"/>
          </a:p>
        </p:txBody>
      </p:sp>
      <p:sp>
        <p:nvSpPr>
          <p:cNvPr id="6" name="Espace réservé du pied de page 5">
            <a:extLst>
              <a:ext uri="{FF2B5EF4-FFF2-40B4-BE49-F238E27FC236}">
                <a16:creationId xmlns:a16="http://schemas.microsoft.com/office/drawing/2014/main" id="{69834FB1-B907-5C47-C929-9696F0C18F87}"/>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2120258E-265A-183D-3D96-D12EED629B02}"/>
              </a:ext>
            </a:extLst>
          </p:cNvPr>
          <p:cNvSpPr>
            <a:spLocks noGrp="1"/>
          </p:cNvSpPr>
          <p:nvPr>
            <p:ph type="sldNum" sz="quarter" idx="12"/>
          </p:nvPr>
        </p:nvSpPr>
        <p:spPr/>
        <p:txBody>
          <a:bodyPr/>
          <a:lstStyle/>
          <a:p>
            <a:fld id="{73B5D152-FD49-49F4-9CC8-2F6489B505BA}" type="slidenum">
              <a:rPr lang="fr-CA" smtClean="0"/>
              <a:t>‹N°›</a:t>
            </a:fld>
            <a:endParaRPr lang="fr-CA"/>
          </a:p>
        </p:txBody>
      </p:sp>
    </p:spTree>
    <p:extLst>
      <p:ext uri="{BB962C8B-B14F-4D97-AF65-F5344CB8AC3E}">
        <p14:creationId xmlns:p14="http://schemas.microsoft.com/office/powerpoint/2010/main" val="12334140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uivez-nous_bleu">
    <p:bg>
      <p:bgPr>
        <a:solidFill>
          <a:srgbClr val="B0D7EC"/>
        </a:solidFill>
        <a:effectLst/>
      </p:bgPr>
    </p:bg>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DF4DDB42-2F25-501B-2222-92CD0B813E47}"/>
              </a:ext>
            </a:extLst>
          </p:cNvPr>
          <p:cNvSpPr>
            <a:spLocks noGrp="1"/>
          </p:cNvSpPr>
          <p:nvPr>
            <p:ph type="dt" sz="half" idx="10"/>
          </p:nvPr>
        </p:nvSpPr>
        <p:spPr/>
        <p:txBody>
          <a:bodyPr/>
          <a:lstStyle/>
          <a:p>
            <a:fld id="{40AFF964-545E-482D-AB69-182DD19FDCC0}" type="datetimeFigureOut">
              <a:rPr lang="fr-CA" smtClean="0"/>
              <a:t>2025-08-29</a:t>
            </a:fld>
            <a:endParaRPr lang="fr-CA"/>
          </a:p>
        </p:txBody>
      </p:sp>
      <p:sp>
        <p:nvSpPr>
          <p:cNvPr id="3" name="Espace réservé du pied de page 2">
            <a:extLst>
              <a:ext uri="{FF2B5EF4-FFF2-40B4-BE49-F238E27FC236}">
                <a16:creationId xmlns:a16="http://schemas.microsoft.com/office/drawing/2014/main" id="{DDB589FE-2494-E71A-EE8C-DB7504786C28}"/>
              </a:ext>
            </a:extLst>
          </p:cNvPr>
          <p:cNvSpPr>
            <a:spLocks noGrp="1"/>
          </p:cNvSpPr>
          <p:nvPr>
            <p:ph type="ftr" sz="quarter" idx="11"/>
          </p:nvPr>
        </p:nvSpPr>
        <p:spPr/>
        <p:txBody>
          <a:bodyPr/>
          <a:lstStyle/>
          <a:p>
            <a:endParaRPr lang="fr-CA"/>
          </a:p>
        </p:txBody>
      </p:sp>
      <p:sp>
        <p:nvSpPr>
          <p:cNvPr id="4" name="Espace réservé du numéro de diapositive 3">
            <a:extLst>
              <a:ext uri="{FF2B5EF4-FFF2-40B4-BE49-F238E27FC236}">
                <a16:creationId xmlns:a16="http://schemas.microsoft.com/office/drawing/2014/main" id="{4D4C4CFE-A63D-F2AA-FC1F-7CA03A1F34A4}"/>
              </a:ext>
            </a:extLst>
          </p:cNvPr>
          <p:cNvSpPr>
            <a:spLocks noGrp="1"/>
          </p:cNvSpPr>
          <p:nvPr>
            <p:ph type="sldNum" sz="quarter" idx="12"/>
          </p:nvPr>
        </p:nvSpPr>
        <p:spPr/>
        <p:txBody>
          <a:bodyPr/>
          <a:lstStyle/>
          <a:p>
            <a:fld id="{C7F2F980-2C14-4897-8686-0602B80ABC95}" type="slidenum">
              <a:rPr lang="fr-CA" smtClean="0"/>
              <a:t>‹N°›</a:t>
            </a:fld>
            <a:endParaRPr lang="fr-CA"/>
          </a:p>
        </p:txBody>
      </p:sp>
      <p:sp>
        <p:nvSpPr>
          <p:cNvPr id="5" name="Rectangle : coins arrondis 4">
            <a:extLst>
              <a:ext uri="{FF2B5EF4-FFF2-40B4-BE49-F238E27FC236}">
                <a16:creationId xmlns:a16="http://schemas.microsoft.com/office/drawing/2014/main" id="{E2A2BFCA-968E-6E7C-2ED6-C0390F43D770}"/>
              </a:ext>
            </a:extLst>
          </p:cNvPr>
          <p:cNvSpPr/>
          <p:nvPr userDrawn="1"/>
        </p:nvSpPr>
        <p:spPr>
          <a:xfrm>
            <a:off x="6045518" y="1169038"/>
            <a:ext cx="4414905" cy="819051"/>
          </a:xfrm>
          <a:prstGeom prst="roundRect">
            <a:avLst>
              <a:gd name="adj" fmla="val 46359"/>
            </a:avLst>
          </a:prstGeom>
          <a:solidFill>
            <a:srgbClr val="00628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7" name="Rectangle 6">
            <a:extLst>
              <a:ext uri="{FF2B5EF4-FFF2-40B4-BE49-F238E27FC236}">
                <a16:creationId xmlns:a16="http://schemas.microsoft.com/office/drawing/2014/main" id="{A3343245-A310-CBAD-598E-2CF8D3ACC378}"/>
              </a:ext>
            </a:extLst>
          </p:cNvPr>
          <p:cNvSpPr/>
          <p:nvPr userDrawn="1">
            <p:custDataLst>
              <p:tags r:id="rId1"/>
            </p:custDataLst>
          </p:nvPr>
        </p:nvSpPr>
        <p:spPr>
          <a:xfrm>
            <a:off x="2000914" y="1671331"/>
            <a:ext cx="1868588" cy="338554"/>
          </a:xfrm>
          <a:prstGeom prst="rect">
            <a:avLst/>
          </a:prstGeom>
        </p:spPr>
        <p:txBody>
          <a:bodyPr wrap="none">
            <a:spAutoFit/>
          </a:bodyPr>
          <a:lstStyle/>
          <a:p>
            <a:r>
              <a:rPr lang="fr-CA" sz="1600" dirty="0">
                <a:effectLst/>
                <a:latin typeface="Aptos" panose="020B0004020202020204" pitchFamily="34" charset="0"/>
              </a:rPr>
              <a:t>@GroupeEquiLibre</a:t>
            </a:r>
          </a:p>
        </p:txBody>
      </p:sp>
      <p:sp>
        <p:nvSpPr>
          <p:cNvPr id="8" name="Rectangle 7">
            <a:extLst>
              <a:ext uri="{FF2B5EF4-FFF2-40B4-BE49-F238E27FC236}">
                <a16:creationId xmlns:a16="http://schemas.microsoft.com/office/drawing/2014/main" id="{9D6A0AB9-0141-A789-1C6F-F7DCE826F49A}"/>
              </a:ext>
            </a:extLst>
          </p:cNvPr>
          <p:cNvSpPr/>
          <p:nvPr userDrawn="1">
            <p:custDataLst>
              <p:tags r:id="rId2"/>
            </p:custDataLst>
          </p:nvPr>
        </p:nvSpPr>
        <p:spPr>
          <a:xfrm>
            <a:off x="2000914" y="2414466"/>
            <a:ext cx="1815690" cy="338554"/>
          </a:xfrm>
          <a:prstGeom prst="rect">
            <a:avLst/>
          </a:prstGeom>
        </p:spPr>
        <p:txBody>
          <a:bodyPr wrap="none">
            <a:spAutoFit/>
          </a:bodyPr>
          <a:lstStyle/>
          <a:p>
            <a:r>
              <a:rPr lang="fr-CA" sz="1600" dirty="0">
                <a:effectLst/>
                <a:latin typeface="Aptos" panose="020B0004020202020204" pitchFamily="34" charset="0"/>
              </a:rPr>
              <a:t>@groupeequiLibre</a:t>
            </a:r>
          </a:p>
        </p:txBody>
      </p:sp>
      <p:sp>
        <p:nvSpPr>
          <p:cNvPr id="9" name="Rectangle 8">
            <a:extLst>
              <a:ext uri="{FF2B5EF4-FFF2-40B4-BE49-F238E27FC236}">
                <a16:creationId xmlns:a16="http://schemas.microsoft.com/office/drawing/2014/main" id="{0E55EC0D-613F-BAB8-59A2-BA4CA5E6850C}"/>
              </a:ext>
            </a:extLst>
          </p:cNvPr>
          <p:cNvSpPr/>
          <p:nvPr userDrawn="1">
            <p:custDataLst>
              <p:tags r:id="rId3"/>
            </p:custDataLst>
          </p:nvPr>
        </p:nvSpPr>
        <p:spPr>
          <a:xfrm>
            <a:off x="2000914" y="3216011"/>
            <a:ext cx="1204561" cy="338554"/>
          </a:xfrm>
          <a:prstGeom prst="rect">
            <a:avLst/>
          </a:prstGeom>
        </p:spPr>
        <p:txBody>
          <a:bodyPr wrap="none">
            <a:spAutoFit/>
          </a:bodyPr>
          <a:lstStyle/>
          <a:p>
            <a:r>
              <a:rPr lang="fr-CA" sz="1600" dirty="0">
                <a:effectLst/>
                <a:latin typeface="Aptos" panose="020B0004020202020204" pitchFamily="34" charset="0"/>
              </a:rPr>
              <a:t>@ÉquiLibre</a:t>
            </a:r>
          </a:p>
        </p:txBody>
      </p:sp>
      <p:sp>
        <p:nvSpPr>
          <p:cNvPr id="10" name="Rectangle 9">
            <a:extLst>
              <a:ext uri="{FF2B5EF4-FFF2-40B4-BE49-F238E27FC236}">
                <a16:creationId xmlns:a16="http://schemas.microsoft.com/office/drawing/2014/main" id="{228CE73A-3037-E13F-7365-8C58EF851091}"/>
              </a:ext>
            </a:extLst>
          </p:cNvPr>
          <p:cNvSpPr/>
          <p:nvPr userDrawn="1">
            <p:custDataLst>
              <p:tags r:id="rId4"/>
            </p:custDataLst>
          </p:nvPr>
        </p:nvSpPr>
        <p:spPr>
          <a:xfrm>
            <a:off x="2042767" y="4017556"/>
            <a:ext cx="1378647" cy="584775"/>
          </a:xfrm>
          <a:prstGeom prst="rect">
            <a:avLst/>
          </a:prstGeom>
        </p:spPr>
        <p:txBody>
          <a:bodyPr wrap="none">
            <a:spAutoFit/>
          </a:bodyPr>
          <a:lstStyle/>
          <a:p>
            <a:r>
              <a:rPr lang="fr-CA" sz="1600" dirty="0">
                <a:effectLst/>
                <a:latin typeface="Aptos" panose="020B0004020202020204" pitchFamily="34" charset="0"/>
              </a:rPr>
              <a:t>@Organisme </a:t>
            </a:r>
          </a:p>
          <a:p>
            <a:r>
              <a:rPr lang="fr-CA" sz="1600" dirty="0">
                <a:effectLst/>
                <a:latin typeface="Aptos" panose="020B0004020202020204" pitchFamily="34" charset="0"/>
              </a:rPr>
              <a:t>    ÉquiLibre</a:t>
            </a:r>
          </a:p>
        </p:txBody>
      </p:sp>
      <p:pic>
        <p:nvPicPr>
          <p:cNvPr id="11" name="Espace réservé du contenu 20" descr="Une image contenant capture d’écran, Graphique, symbole, Police&#10;&#10;Description générée automatiquement">
            <a:hlinkClick r:id="rId7"/>
            <a:extLst>
              <a:ext uri="{FF2B5EF4-FFF2-40B4-BE49-F238E27FC236}">
                <a16:creationId xmlns:a16="http://schemas.microsoft.com/office/drawing/2014/main" id="{505D2D88-03AD-D489-C911-763373041BAB}"/>
              </a:ext>
            </a:extLst>
          </p:cNvPr>
          <p:cNvPicPr>
            <a:picLocks noChangeAspect="1"/>
          </p:cNvPicPr>
          <p:nvPr userDrawn="1"/>
        </p:nvPicPr>
        <p:blipFill rotWithShape="1">
          <a:blip r:embed="rId8">
            <a:duotone>
              <a:schemeClr val="bg2">
                <a:shade val="45000"/>
                <a:satMod val="135000"/>
              </a:schemeClr>
              <a:prstClr val="white"/>
            </a:duotone>
            <a:extLst>
              <a:ext uri="{28A0092B-C50C-407E-A947-70E740481C1C}">
                <a14:useLocalDpi xmlns:a14="http://schemas.microsoft.com/office/drawing/2010/main" val="0"/>
              </a:ext>
            </a:extLst>
          </a:blip>
          <a:srcRect l="8140" t="38453" r="68984" b="38394"/>
          <a:stretch/>
        </p:blipFill>
        <p:spPr>
          <a:xfrm>
            <a:off x="1463508" y="3890597"/>
            <a:ext cx="596013" cy="603229"/>
          </a:xfrm>
          <a:prstGeom prst="rect">
            <a:avLst/>
          </a:prstGeom>
        </p:spPr>
      </p:pic>
      <p:sp>
        <p:nvSpPr>
          <p:cNvPr id="12" name="ZoneTexte 11">
            <a:extLst>
              <a:ext uri="{FF2B5EF4-FFF2-40B4-BE49-F238E27FC236}">
                <a16:creationId xmlns:a16="http://schemas.microsoft.com/office/drawing/2014/main" id="{302342C5-2934-2EB8-4779-0778CBD2DB10}"/>
              </a:ext>
            </a:extLst>
          </p:cNvPr>
          <p:cNvSpPr txBox="1"/>
          <p:nvPr userDrawn="1"/>
        </p:nvSpPr>
        <p:spPr>
          <a:xfrm>
            <a:off x="5651770" y="3887152"/>
            <a:ext cx="5323936" cy="707886"/>
          </a:xfrm>
          <a:prstGeom prst="rect">
            <a:avLst/>
          </a:prstGeom>
          <a:noFill/>
        </p:spPr>
        <p:txBody>
          <a:bodyPr wrap="square" rtlCol="0">
            <a:spAutoFit/>
          </a:bodyPr>
          <a:lstStyle/>
          <a:p>
            <a:pPr algn="ctr"/>
            <a:r>
              <a:rPr lang="fr-CA" sz="2000" dirty="0">
                <a:solidFill>
                  <a:srgbClr val="006280"/>
                </a:solidFill>
                <a:latin typeface="Aptos" panose="020B0004020202020204" pitchFamily="34" charset="0"/>
              </a:rPr>
              <a:t>Et inscrivez-vous à notre infolettre pour ne rien manquer de</a:t>
            </a:r>
            <a:r>
              <a:rPr lang="fr-CA" sz="2000" b="0" i="0" dirty="0">
                <a:solidFill>
                  <a:srgbClr val="006280"/>
                </a:solidFill>
                <a:latin typeface="Aptos" panose="020B0004020202020204" pitchFamily="34" charset="0"/>
              </a:rPr>
              <a:t> nos </a:t>
            </a:r>
            <a:r>
              <a:rPr lang="fr-CA" sz="2000" dirty="0">
                <a:solidFill>
                  <a:srgbClr val="006280"/>
                </a:solidFill>
                <a:latin typeface="Aptos" panose="020B0004020202020204" pitchFamily="34" charset="0"/>
              </a:rPr>
              <a:t>activités! </a:t>
            </a:r>
          </a:p>
        </p:txBody>
      </p:sp>
      <p:pic>
        <p:nvPicPr>
          <p:cNvPr id="13" name="Espace réservé du contenu 20" descr="Une image contenant capture d’écran, Graphique, symbole, Police&#10;&#10;Description générée automatiquement">
            <a:hlinkClick r:id="rId9"/>
            <a:extLst>
              <a:ext uri="{FF2B5EF4-FFF2-40B4-BE49-F238E27FC236}">
                <a16:creationId xmlns:a16="http://schemas.microsoft.com/office/drawing/2014/main" id="{D526615B-F659-752A-E1A5-F5B56B7F7A3F}"/>
              </a:ext>
            </a:extLst>
          </p:cNvPr>
          <p:cNvPicPr>
            <a:picLocks noChangeAspect="1"/>
          </p:cNvPicPr>
          <p:nvPr userDrawn="1"/>
        </p:nvPicPr>
        <p:blipFill rotWithShape="1">
          <a:blip r:embed="rId8">
            <a:duotone>
              <a:schemeClr val="bg2">
                <a:shade val="45000"/>
                <a:satMod val="135000"/>
              </a:schemeClr>
              <a:prstClr val="white"/>
            </a:duotone>
            <a:extLst>
              <a:ext uri="{28A0092B-C50C-407E-A947-70E740481C1C}">
                <a14:useLocalDpi xmlns:a14="http://schemas.microsoft.com/office/drawing/2010/main" val="0"/>
              </a:ext>
            </a:extLst>
          </a:blip>
          <a:srcRect l="37742" t="9153" r="36939" b="67695"/>
          <a:stretch/>
        </p:blipFill>
        <p:spPr>
          <a:xfrm>
            <a:off x="1421319" y="1543628"/>
            <a:ext cx="638202" cy="583600"/>
          </a:xfrm>
          <a:prstGeom prst="rect">
            <a:avLst/>
          </a:prstGeom>
        </p:spPr>
      </p:pic>
      <p:pic>
        <p:nvPicPr>
          <p:cNvPr id="14" name="Espace réservé du contenu 20" descr="Une image contenant capture d’écran, Graphique, symbole, Police&#10;&#10;Description générée automatiquement">
            <a:hlinkClick r:id="rId10"/>
            <a:extLst>
              <a:ext uri="{FF2B5EF4-FFF2-40B4-BE49-F238E27FC236}">
                <a16:creationId xmlns:a16="http://schemas.microsoft.com/office/drawing/2014/main" id="{50CC72F3-C42C-E1EE-1667-5727DE143DF8}"/>
              </a:ext>
            </a:extLst>
          </p:cNvPr>
          <p:cNvPicPr>
            <a:picLocks noChangeAspect="1"/>
          </p:cNvPicPr>
          <p:nvPr userDrawn="1"/>
        </p:nvPicPr>
        <p:blipFill rotWithShape="1">
          <a:blip r:embed="rId8">
            <a:duotone>
              <a:schemeClr val="bg2">
                <a:shade val="45000"/>
                <a:satMod val="135000"/>
              </a:schemeClr>
              <a:prstClr val="white"/>
            </a:duotone>
            <a:extLst>
              <a:ext uri="{28A0092B-C50C-407E-A947-70E740481C1C}">
                <a14:useLocalDpi xmlns:a14="http://schemas.microsoft.com/office/drawing/2010/main" val="0"/>
              </a:ext>
            </a:extLst>
          </a:blip>
          <a:srcRect l="38734" t="38729" r="38390" b="38117"/>
          <a:stretch/>
        </p:blipFill>
        <p:spPr>
          <a:xfrm>
            <a:off x="1502376" y="3157381"/>
            <a:ext cx="540391" cy="546934"/>
          </a:xfrm>
          <a:prstGeom prst="rect">
            <a:avLst/>
          </a:prstGeom>
        </p:spPr>
      </p:pic>
      <p:pic>
        <p:nvPicPr>
          <p:cNvPr id="15" name="Espace réservé du contenu 20" descr="Une image contenant capture d’écran, Graphique, symbole, Police&#10;&#10;Description générée automatiquement">
            <a:hlinkClick r:id="rId11"/>
            <a:extLst>
              <a:ext uri="{FF2B5EF4-FFF2-40B4-BE49-F238E27FC236}">
                <a16:creationId xmlns:a16="http://schemas.microsoft.com/office/drawing/2014/main" id="{F080D509-6025-8E62-91B9-5973A6FFCB51}"/>
              </a:ext>
            </a:extLst>
          </p:cNvPr>
          <p:cNvPicPr>
            <a:picLocks noChangeAspect="1"/>
          </p:cNvPicPr>
          <p:nvPr userDrawn="1"/>
        </p:nvPicPr>
        <p:blipFill rotWithShape="1">
          <a:blip r:embed="rId8">
            <a:duotone>
              <a:schemeClr val="bg2">
                <a:shade val="45000"/>
                <a:satMod val="135000"/>
              </a:schemeClr>
              <a:prstClr val="white"/>
            </a:duotone>
            <a:extLst>
              <a:ext uri="{28A0092B-C50C-407E-A947-70E740481C1C}">
                <a14:useLocalDpi xmlns:a14="http://schemas.microsoft.com/office/drawing/2010/main" val="0"/>
              </a:ext>
            </a:extLst>
          </a:blip>
          <a:srcRect l="8227" t="7165" r="66502" b="66798"/>
          <a:stretch/>
        </p:blipFill>
        <p:spPr>
          <a:xfrm>
            <a:off x="1444052" y="2289668"/>
            <a:ext cx="670039" cy="690342"/>
          </a:xfrm>
          <a:prstGeom prst="rect">
            <a:avLst/>
          </a:prstGeom>
        </p:spPr>
      </p:pic>
      <p:pic>
        <p:nvPicPr>
          <p:cNvPr id="16" name="Graphique 15" descr="Smartphone avec un remplissage uni">
            <a:extLst>
              <a:ext uri="{FF2B5EF4-FFF2-40B4-BE49-F238E27FC236}">
                <a16:creationId xmlns:a16="http://schemas.microsoft.com/office/drawing/2014/main" id="{E9AF8E58-6570-B757-7159-2378A93E812E}"/>
              </a:ext>
            </a:extLst>
          </p:cNvPr>
          <p:cNvPicPr>
            <a:picLocks noChangeAspect="1"/>
          </p:cNvPicPr>
          <p:nvPr userDrawn="1"/>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996594" y="281267"/>
            <a:ext cx="7504399" cy="6295466"/>
          </a:xfrm>
          <a:prstGeom prst="rect">
            <a:avLst/>
          </a:prstGeom>
        </p:spPr>
      </p:pic>
      <p:sp>
        <p:nvSpPr>
          <p:cNvPr id="17" name="Titre 1">
            <a:extLst>
              <a:ext uri="{FF2B5EF4-FFF2-40B4-BE49-F238E27FC236}">
                <a16:creationId xmlns:a16="http://schemas.microsoft.com/office/drawing/2014/main" id="{B8980FC8-7907-D845-3C4A-5FB58094EFBA}"/>
              </a:ext>
            </a:extLst>
          </p:cNvPr>
          <p:cNvSpPr txBox="1">
            <a:spLocks/>
          </p:cNvSpPr>
          <p:nvPr userDrawn="1"/>
        </p:nvSpPr>
        <p:spPr>
          <a:xfrm>
            <a:off x="5651769" y="2108293"/>
            <a:ext cx="5323937"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rgbClr val="4AA3AB"/>
                </a:solidFill>
                <a:latin typeface="Montserrat Black" panose="00000A00000000000000" pitchFamily="2" charset="0"/>
                <a:ea typeface="+mj-ea"/>
                <a:cs typeface="+mj-cs"/>
              </a:defRPr>
            </a:lvl1pPr>
          </a:lstStyle>
          <a:p>
            <a:pPr algn="ctr"/>
            <a:r>
              <a:rPr lang="fr-CA" sz="4800" dirty="0">
                <a:solidFill>
                  <a:srgbClr val="006280"/>
                </a:solidFill>
              </a:rPr>
              <a:t>sur les réseaux sociaux !</a:t>
            </a:r>
          </a:p>
        </p:txBody>
      </p:sp>
      <p:pic>
        <p:nvPicPr>
          <p:cNvPr id="18" name="Graphique 17">
            <a:extLst>
              <a:ext uri="{FF2B5EF4-FFF2-40B4-BE49-F238E27FC236}">
                <a16:creationId xmlns:a16="http://schemas.microsoft.com/office/drawing/2014/main" id="{FFE3B96C-2094-99D6-A95A-8C6815A3757A}"/>
              </a:ext>
            </a:extLst>
          </p:cNvPr>
          <p:cNvPicPr>
            <a:picLocks noChangeAspect="1"/>
          </p:cNvPicPr>
          <p:nvPr userDrawn="1"/>
        </p:nvPicPr>
        <p:blipFill>
          <a:blip r:embed="rId14">
            <a:extLst>
              <a:ext uri="{96DAC541-7B7A-43D3-8B79-37D633B846F1}">
                <asvg:svgBlip xmlns:asvg="http://schemas.microsoft.com/office/drawing/2016/SVG/main" r:embed="rId15"/>
              </a:ext>
            </a:extLst>
          </a:blip>
          <a:stretch>
            <a:fillRect/>
          </a:stretch>
        </p:blipFill>
        <p:spPr>
          <a:xfrm>
            <a:off x="5723055" y="590707"/>
            <a:ext cx="902881" cy="761806"/>
          </a:xfrm>
          <a:prstGeom prst="rect">
            <a:avLst/>
          </a:prstGeom>
        </p:spPr>
      </p:pic>
      <p:sp>
        <p:nvSpPr>
          <p:cNvPr id="19" name="Espace réservé du contenu 9">
            <a:extLst>
              <a:ext uri="{FF2B5EF4-FFF2-40B4-BE49-F238E27FC236}">
                <a16:creationId xmlns:a16="http://schemas.microsoft.com/office/drawing/2014/main" id="{2FF3E207-A3D9-EE46-FF33-726187782FF5}"/>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a:solidFill>
                  <a:srgbClr val="4AA3AB"/>
                </a:solidFill>
                <a:latin typeface="Aptos" panose="020B0004020202020204" pitchFamily="34" charset="0"/>
              </a:rPr>
              <a:t>Tous droits réservés © ÉquiLibre</a:t>
            </a:r>
          </a:p>
        </p:txBody>
      </p:sp>
      <p:pic>
        <p:nvPicPr>
          <p:cNvPr id="20" name="Image 19" descr="Une image contenant Graphique, graphisme, créativité, conception&#10;&#10;Description générée automatiquement">
            <a:extLst>
              <a:ext uri="{FF2B5EF4-FFF2-40B4-BE49-F238E27FC236}">
                <a16:creationId xmlns:a16="http://schemas.microsoft.com/office/drawing/2014/main" id="{4BDE44FA-2418-50AD-36A9-7364E3CA422A}"/>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21" name="ZoneTexte 20">
            <a:extLst>
              <a:ext uri="{FF2B5EF4-FFF2-40B4-BE49-F238E27FC236}">
                <a16:creationId xmlns:a16="http://schemas.microsoft.com/office/drawing/2014/main" id="{2D9EDF02-5AE5-432C-86E2-519DF46D8BCC}"/>
              </a:ext>
            </a:extLst>
          </p:cNvPr>
          <p:cNvSpPr txBox="1"/>
          <p:nvPr userDrawn="1"/>
        </p:nvSpPr>
        <p:spPr>
          <a:xfrm>
            <a:off x="6174495" y="1169038"/>
            <a:ext cx="4207755" cy="830997"/>
          </a:xfrm>
          <a:prstGeom prst="rect">
            <a:avLst/>
          </a:prstGeom>
          <a:noFill/>
        </p:spPr>
        <p:txBody>
          <a:bodyPr wrap="square" rtlCol="0">
            <a:spAutoFit/>
          </a:bodyPr>
          <a:lstStyle/>
          <a:p>
            <a:r>
              <a:rPr lang="fr-CA" sz="4800" dirty="0">
                <a:solidFill>
                  <a:srgbClr val="FFFFFF"/>
                </a:solidFill>
                <a:latin typeface="Montserrat Black" panose="00000A00000000000000" pitchFamily="2" charset="0"/>
              </a:rPr>
              <a:t>Suivez-nous</a:t>
            </a:r>
          </a:p>
        </p:txBody>
      </p:sp>
      <p:pic>
        <p:nvPicPr>
          <p:cNvPr id="22" name="Image 21" descr="Une image contenant motif, carré, capture d’écran, Rectangle&#10;&#10;Description générée automatiquement">
            <a:extLst>
              <a:ext uri="{FF2B5EF4-FFF2-40B4-BE49-F238E27FC236}">
                <a16:creationId xmlns:a16="http://schemas.microsoft.com/office/drawing/2014/main" id="{DCCFF97D-D44E-7EBD-18CE-48639A0A3021}"/>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7523196" y="4731561"/>
            <a:ext cx="1507907" cy="1507907"/>
          </a:xfrm>
          <a:prstGeom prst="rect">
            <a:avLst/>
          </a:prstGeom>
        </p:spPr>
      </p:pic>
      <p:pic>
        <p:nvPicPr>
          <p:cNvPr id="6" name="Image 5" descr="Une image contenant Graphique, cercle, Police, symbole&#10;&#10;Description générée automatiquement">
            <a:hlinkClick r:id="rId18"/>
            <a:extLst>
              <a:ext uri="{FF2B5EF4-FFF2-40B4-BE49-F238E27FC236}">
                <a16:creationId xmlns:a16="http://schemas.microsoft.com/office/drawing/2014/main" id="{90CC7AD2-D5F2-204A-AB36-AA1BB5F9AB08}"/>
              </a:ext>
            </a:extLst>
          </p:cNvPr>
          <p:cNvPicPr>
            <a:picLocks noChangeAspect="1"/>
          </p:cNvPicPr>
          <p:nvPr userDrawn="1"/>
        </p:nvPicPr>
        <p:blipFill>
          <a:blip r:embed="rId19"/>
          <a:stretch>
            <a:fillRect/>
          </a:stretch>
        </p:blipFill>
        <p:spPr>
          <a:xfrm>
            <a:off x="1444052" y="4680107"/>
            <a:ext cx="670039" cy="589909"/>
          </a:xfrm>
          <a:prstGeom prst="rect">
            <a:avLst/>
          </a:prstGeom>
        </p:spPr>
      </p:pic>
      <p:sp>
        <p:nvSpPr>
          <p:cNvPr id="23" name="Rectangle 22">
            <a:extLst>
              <a:ext uri="{FF2B5EF4-FFF2-40B4-BE49-F238E27FC236}">
                <a16:creationId xmlns:a16="http://schemas.microsoft.com/office/drawing/2014/main" id="{47817A35-9E25-1F1A-4182-B4872D1E2E2B}"/>
              </a:ext>
            </a:extLst>
          </p:cNvPr>
          <p:cNvSpPr/>
          <p:nvPr userDrawn="1">
            <p:custDataLst>
              <p:tags r:id="rId5"/>
            </p:custDataLst>
          </p:nvPr>
        </p:nvSpPr>
        <p:spPr>
          <a:xfrm>
            <a:off x="2042767" y="4830448"/>
            <a:ext cx="1765996" cy="338554"/>
          </a:xfrm>
          <a:prstGeom prst="rect">
            <a:avLst/>
          </a:prstGeom>
        </p:spPr>
        <p:txBody>
          <a:bodyPr wrap="none">
            <a:spAutoFit/>
          </a:bodyPr>
          <a:lstStyle/>
          <a:p>
            <a:r>
              <a:rPr lang="fr-CA" sz="1600" dirty="0">
                <a:effectLst/>
                <a:latin typeface="Aptos" panose="020B0004020202020204" pitchFamily="34" charset="0"/>
              </a:rPr>
              <a:t>@groupeequilibre</a:t>
            </a:r>
          </a:p>
        </p:txBody>
      </p:sp>
    </p:spTree>
    <p:extLst>
      <p:ext uri="{BB962C8B-B14F-4D97-AF65-F5344CB8AC3E}">
        <p14:creationId xmlns:p14="http://schemas.microsoft.com/office/powerpoint/2010/main" val="11368947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uivez-nous_vert">
    <p:bg>
      <p:bgPr>
        <a:solidFill>
          <a:srgbClr val="A3D1C8"/>
        </a:solidFill>
        <a:effectLst/>
      </p:bgPr>
    </p:bg>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DF4DDB42-2F25-501B-2222-92CD0B813E47}"/>
              </a:ext>
            </a:extLst>
          </p:cNvPr>
          <p:cNvSpPr>
            <a:spLocks noGrp="1"/>
          </p:cNvSpPr>
          <p:nvPr>
            <p:ph type="dt" sz="half" idx="10"/>
          </p:nvPr>
        </p:nvSpPr>
        <p:spPr/>
        <p:txBody>
          <a:bodyPr/>
          <a:lstStyle/>
          <a:p>
            <a:fld id="{40AFF964-545E-482D-AB69-182DD19FDCC0}" type="datetimeFigureOut">
              <a:rPr lang="fr-CA" smtClean="0"/>
              <a:t>2025-08-29</a:t>
            </a:fld>
            <a:endParaRPr lang="fr-CA"/>
          </a:p>
        </p:txBody>
      </p:sp>
      <p:sp>
        <p:nvSpPr>
          <p:cNvPr id="3" name="Espace réservé du pied de page 2">
            <a:extLst>
              <a:ext uri="{FF2B5EF4-FFF2-40B4-BE49-F238E27FC236}">
                <a16:creationId xmlns:a16="http://schemas.microsoft.com/office/drawing/2014/main" id="{DDB589FE-2494-E71A-EE8C-DB7504786C28}"/>
              </a:ext>
            </a:extLst>
          </p:cNvPr>
          <p:cNvSpPr>
            <a:spLocks noGrp="1"/>
          </p:cNvSpPr>
          <p:nvPr>
            <p:ph type="ftr" sz="quarter" idx="11"/>
          </p:nvPr>
        </p:nvSpPr>
        <p:spPr/>
        <p:txBody>
          <a:bodyPr/>
          <a:lstStyle/>
          <a:p>
            <a:endParaRPr lang="fr-CA"/>
          </a:p>
        </p:txBody>
      </p:sp>
      <p:sp>
        <p:nvSpPr>
          <p:cNvPr id="4" name="Espace réservé du numéro de diapositive 3">
            <a:extLst>
              <a:ext uri="{FF2B5EF4-FFF2-40B4-BE49-F238E27FC236}">
                <a16:creationId xmlns:a16="http://schemas.microsoft.com/office/drawing/2014/main" id="{4D4C4CFE-A63D-F2AA-FC1F-7CA03A1F34A4}"/>
              </a:ext>
            </a:extLst>
          </p:cNvPr>
          <p:cNvSpPr>
            <a:spLocks noGrp="1"/>
          </p:cNvSpPr>
          <p:nvPr>
            <p:ph type="sldNum" sz="quarter" idx="12"/>
          </p:nvPr>
        </p:nvSpPr>
        <p:spPr/>
        <p:txBody>
          <a:bodyPr/>
          <a:lstStyle/>
          <a:p>
            <a:fld id="{C7F2F980-2C14-4897-8686-0602B80ABC95}" type="slidenum">
              <a:rPr lang="fr-CA" smtClean="0"/>
              <a:t>‹N°›</a:t>
            </a:fld>
            <a:endParaRPr lang="fr-CA"/>
          </a:p>
        </p:txBody>
      </p:sp>
      <p:sp>
        <p:nvSpPr>
          <p:cNvPr id="5" name="Rectangle : coins arrondis 4">
            <a:extLst>
              <a:ext uri="{FF2B5EF4-FFF2-40B4-BE49-F238E27FC236}">
                <a16:creationId xmlns:a16="http://schemas.microsoft.com/office/drawing/2014/main" id="{E2A2BFCA-968E-6E7C-2ED6-C0390F43D770}"/>
              </a:ext>
            </a:extLst>
          </p:cNvPr>
          <p:cNvSpPr/>
          <p:nvPr userDrawn="1"/>
        </p:nvSpPr>
        <p:spPr>
          <a:xfrm>
            <a:off x="6045518" y="1177664"/>
            <a:ext cx="4414905" cy="819051"/>
          </a:xfrm>
          <a:prstGeom prst="roundRect">
            <a:avLst>
              <a:gd name="adj" fmla="val 46359"/>
            </a:avLst>
          </a:prstGeom>
          <a:solidFill>
            <a:srgbClr val="1645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16" name="Graphique 15" descr="Smartphone avec un remplissage uni">
            <a:extLst>
              <a:ext uri="{FF2B5EF4-FFF2-40B4-BE49-F238E27FC236}">
                <a16:creationId xmlns:a16="http://schemas.microsoft.com/office/drawing/2014/main" id="{E9AF8E58-6570-B757-7159-2378A93E812E}"/>
              </a:ext>
            </a:extLst>
          </p:cNvPr>
          <p:cNvPicPr>
            <a:picLocks noChangeAspect="1"/>
          </p:cNvPicPr>
          <p:nvPr userDrawn="1"/>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96594" y="281267"/>
            <a:ext cx="7504399" cy="6295466"/>
          </a:xfrm>
          <a:prstGeom prst="rect">
            <a:avLst/>
          </a:prstGeom>
        </p:spPr>
      </p:pic>
      <p:sp>
        <p:nvSpPr>
          <p:cNvPr id="17" name="Titre 1">
            <a:extLst>
              <a:ext uri="{FF2B5EF4-FFF2-40B4-BE49-F238E27FC236}">
                <a16:creationId xmlns:a16="http://schemas.microsoft.com/office/drawing/2014/main" id="{B8980FC8-7907-D845-3C4A-5FB58094EFBA}"/>
              </a:ext>
            </a:extLst>
          </p:cNvPr>
          <p:cNvSpPr txBox="1">
            <a:spLocks/>
          </p:cNvSpPr>
          <p:nvPr userDrawn="1"/>
        </p:nvSpPr>
        <p:spPr>
          <a:xfrm>
            <a:off x="5651769" y="2116919"/>
            <a:ext cx="5323937"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rgbClr val="4AA3AB"/>
                </a:solidFill>
                <a:latin typeface="Montserrat Black" panose="00000A00000000000000" pitchFamily="2" charset="0"/>
                <a:ea typeface="+mj-ea"/>
                <a:cs typeface="+mj-cs"/>
              </a:defRPr>
            </a:lvl1pPr>
          </a:lstStyle>
          <a:p>
            <a:pPr algn="ctr"/>
            <a:r>
              <a:rPr lang="fr-CA" sz="4800">
                <a:solidFill>
                  <a:srgbClr val="164533"/>
                </a:solidFill>
              </a:rPr>
              <a:t>sur les réseaux sociaux !</a:t>
            </a:r>
          </a:p>
        </p:txBody>
      </p:sp>
      <p:pic>
        <p:nvPicPr>
          <p:cNvPr id="18" name="Graphique 17">
            <a:extLst>
              <a:ext uri="{FF2B5EF4-FFF2-40B4-BE49-F238E27FC236}">
                <a16:creationId xmlns:a16="http://schemas.microsoft.com/office/drawing/2014/main" id="{FFE3B96C-2094-99D6-A95A-8C6815A3757A}"/>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5723055" y="599333"/>
            <a:ext cx="902881" cy="761806"/>
          </a:xfrm>
          <a:prstGeom prst="rect">
            <a:avLst/>
          </a:prstGeom>
        </p:spPr>
      </p:pic>
      <p:sp>
        <p:nvSpPr>
          <p:cNvPr id="19" name="Espace réservé du contenu 9">
            <a:extLst>
              <a:ext uri="{FF2B5EF4-FFF2-40B4-BE49-F238E27FC236}">
                <a16:creationId xmlns:a16="http://schemas.microsoft.com/office/drawing/2014/main" id="{A2D22A7A-884A-1585-87A1-F0E9166DF6B0}"/>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a:solidFill>
                  <a:srgbClr val="164533"/>
                </a:solidFill>
                <a:latin typeface="Aptos" panose="020B0004020202020204" pitchFamily="34" charset="0"/>
              </a:rPr>
              <a:t>Tous droits réservés © ÉquiLibre</a:t>
            </a:r>
          </a:p>
        </p:txBody>
      </p:sp>
      <p:pic>
        <p:nvPicPr>
          <p:cNvPr id="20" name="Image 19" descr="Une image contenant Graphique, graphisme, créativité, conception&#10;&#10;Description générée automatiquement">
            <a:extLst>
              <a:ext uri="{FF2B5EF4-FFF2-40B4-BE49-F238E27FC236}">
                <a16:creationId xmlns:a16="http://schemas.microsoft.com/office/drawing/2014/main" id="{F68767DA-04FE-3968-D25F-F911CD07BC43}"/>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21" name="ZoneTexte 20">
            <a:extLst>
              <a:ext uri="{FF2B5EF4-FFF2-40B4-BE49-F238E27FC236}">
                <a16:creationId xmlns:a16="http://schemas.microsoft.com/office/drawing/2014/main" id="{69230F6A-2271-2BB1-FA10-ABBAEC83CE82}"/>
              </a:ext>
            </a:extLst>
          </p:cNvPr>
          <p:cNvSpPr txBox="1"/>
          <p:nvPr userDrawn="1"/>
        </p:nvSpPr>
        <p:spPr>
          <a:xfrm>
            <a:off x="6174495" y="1177664"/>
            <a:ext cx="4207755" cy="830997"/>
          </a:xfrm>
          <a:prstGeom prst="rect">
            <a:avLst/>
          </a:prstGeom>
          <a:noFill/>
        </p:spPr>
        <p:txBody>
          <a:bodyPr wrap="square" rtlCol="0">
            <a:spAutoFit/>
          </a:bodyPr>
          <a:lstStyle/>
          <a:p>
            <a:r>
              <a:rPr lang="fr-CA" sz="4800" dirty="0">
                <a:solidFill>
                  <a:srgbClr val="FFFFFF"/>
                </a:solidFill>
                <a:latin typeface="Montserrat Black" panose="00000A00000000000000" pitchFamily="2" charset="0"/>
              </a:rPr>
              <a:t>Suivez-nous</a:t>
            </a:r>
          </a:p>
        </p:txBody>
      </p:sp>
      <p:sp>
        <p:nvSpPr>
          <p:cNvPr id="6" name="ZoneTexte 5">
            <a:extLst>
              <a:ext uri="{FF2B5EF4-FFF2-40B4-BE49-F238E27FC236}">
                <a16:creationId xmlns:a16="http://schemas.microsoft.com/office/drawing/2014/main" id="{60AF7B52-8E58-2EEF-E562-4200FFF64B35}"/>
              </a:ext>
            </a:extLst>
          </p:cNvPr>
          <p:cNvSpPr txBox="1"/>
          <p:nvPr userDrawn="1"/>
        </p:nvSpPr>
        <p:spPr>
          <a:xfrm>
            <a:off x="5651770" y="3887152"/>
            <a:ext cx="5323936" cy="707886"/>
          </a:xfrm>
          <a:prstGeom prst="rect">
            <a:avLst/>
          </a:prstGeom>
          <a:noFill/>
        </p:spPr>
        <p:txBody>
          <a:bodyPr wrap="square" rtlCol="0">
            <a:spAutoFit/>
          </a:bodyPr>
          <a:lstStyle/>
          <a:p>
            <a:pPr algn="ctr"/>
            <a:r>
              <a:rPr lang="fr-CA" sz="2000" dirty="0">
                <a:latin typeface="Aptos" panose="020B0004020202020204" pitchFamily="34" charset="0"/>
              </a:rPr>
              <a:t>Et inscrivez-vous à notre infolettre pour ne rien manquer de nos activités! </a:t>
            </a:r>
          </a:p>
        </p:txBody>
      </p:sp>
      <p:pic>
        <p:nvPicPr>
          <p:cNvPr id="22" name="Image 21" descr="Une image contenant motif, carré, capture d’écran, Rectangle&#10;&#10;Description générée automatiquement">
            <a:extLst>
              <a:ext uri="{FF2B5EF4-FFF2-40B4-BE49-F238E27FC236}">
                <a16:creationId xmlns:a16="http://schemas.microsoft.com/office/drawing/2014/main" id="{6D50A7DF-1115-B332-8EB4-FF28F3C44754}"/>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7523196" y="4731561"/>
            <a:ext cx="1507907" cy="1507907"/>
          </a:xfrm>
          <a:prstGeom prst="rect">
            <a:avLst/>
          </a:prstGeom>
        </p:spPr>
      </p:pic>
      <p:sp>
        <p:nvSpPr>
          <p:cNvPr id="24" name="Rectangle 23">
            <a:extLst>
              <a:ext uri="{FF2B5EF4-FFF2-40B4-BE49-F238E27FC236}">
                <a16:creationId xmlns:a16="http://schemas.microsoft.com/office/drawing/2014/main" id="{DC81A301-BFFB-8345-DA5F-32EC1616031E}"/>
              </a:ext>
            </a:extLst>
          </p:cNvPr>
          <p:cNvSpPr/>
          <p:nvPr userDrawn="1">
            <p:custDataLst>
              <p:tags r:id="rId1"/>
            </p:custDataLst>
          </p:nvPr>
        </p:nvSpPr>
        <p:spPr>
          <a:xfrm>
            <a:off x="2000914" y="1671331"/>
            <a:ext cx="1868588" cy="338554"/>
          </a:xfrm>
          <a:prstGeom prst="rect">
            <a:avLst/>
          </a:prstGeom>
        </p:spPr>
        <p:txBody>
          <a:bodyPr wrap="none">
            <a:spAutoFit/>
          </a:bodyPr>
          <a:lstStyle/>
          <a:p>
            <a:r>
              <a:rPr lang="fr-CA" sz="1600" dirty="0">
                <a:effectLst/>
                <a:latin typeface="Aptos" panose="020B0004020202020204" pitchFamily="34" charset="0"/>
              </a:rPr>
              <a:t>@GroupeEquiLibre</a:t>
            </a:r>
          </a:p>
        </p:txBody>
      </p:sp>
      <p:pic>
        <p:nvPicPr>
          <p:cNvPr id="25" name="Espace réservé du contenu 20" descr="Une image contenant capture d’écran, Graphique, symbole, Police&#10;&#10;Description générée automatiquement">
            <a:hlinkClick r:id="rId13"/>
            <a:extLst>
              <a:ext uri="{FF2B5EF4-FFF2-40B4-BE49-F238E27FC236}">
                <a16:creationId xmlns:a16="http://schemas.microsoft.com/office/drawing/2014/main" id="{A4241E46-CA14-93E9-0EF6-DC88DD1F820B}"/>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37742" t="9153" r="36939" b="67695"/>
          <a:stretch/>
        </p:blipFill>
        <p:spPr>
          <a:xfrm>
            <a:off x="1421319" y="1543628"/>
            <a:ext cx="638202" cy="583600"/>
          </a:xfrm>
          <a:prstGeom prst="rect">
            <a:avLst/>
          </a:prstGeom>
        </p:spPr>
      </p:pic>
      <p:sp>
        <p:nvSpPr>
          <p:cNvPr id="26" name="Rectangle 25">
            <a:extLst>
              <a:ext uri="{FF2B5EF4-FFF2-40B4-BE49-F238E27FC236}">
                <a16:creationId xmlns:a16="http://schemas.microsoft.com/office/drawing/2014/main" id="{48034DEF-3295-F513-120C-47AE83516074}"/>
              </a:ext>
            </a:extLst>
          </p:cNvPr>
          <p:cNvSpPr/>
          <p:nvPr userDrawn="1">
            <p:custDataLst>
              <p:tags r:id="rId2"/>
            </p:custDataLst>
          </p:nvPr>
        </p:nvSpPr>
        <p:spPr>
          <a:xfrm>
            <a:off x="2000914" y="2414466"/>
            <a:ext cx="1815690" cy="338554"/>
          </a:xfrm>
          <a:prstGeom prst="rect">
            <a:avLst/>
          </a:prstGeom>
        </p:spPr>
        <p:txBody>
          <a:bodyPr wrap="none">
            <a:spAutoFit/>
          </a:bodyPr>
          <a:lstStyle/>
          <a:p>
            <a:r>
              <a:rPr lang="fr-CA" sz="1600" dirty="0">
                <a:effectLst/>
                <a:latin typeface="Aptos" panose="020B0004020202020204" pitchFamily="34" charset="0"/>
              </a:rPr>
              <a:t>@groupeequiLibre</a:t>
            </a:r>
          </a:p>
        </p:txBody>
      </p:sp>
      <p:pic>
        <p:nvPicPr>
          <p:cNvPr id="27" name="Espace réservé du contenu 20" descr="Une image contenant capture d’écran, Graphique, symbole, Police&#10;&#10;Description générée automatiquement">
            <a:hlinkClick r:id="rId15"/>
            <a:extLst>
              <a:ext uri="{FF2B5EF4-FFF2-40B4-BE49-F238E27FC236}">
                <a16:creationId xmlns:a16="http://schemas.microsoft.com/office/drawing/2014/main" id="{706CBE15-1BDC-BC77-EEF5-0DB14FA146EE}"/>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8227" t="7165" r="66502" b="66798"/>
          <a:stretch/>
        </p:blipFill>
        <p:spPr>
          <a:xfrm>
            <a:off x="1444052" y="2289668"/>
            <a:ext cx="670039" cy="690342"/>
          </a:xfrm>
          <a:prstGeom prst="rect">
            <a:avLst/>
          </a:prstGeom>
        </p:spPr>
      </p:pic>
      <p:sp>
        <p:nvSpPr>
          <p:cNvPr id="28" name="Rectangle 27">
            <a:extLst>
              <a:ext uri="{FF2B5EF4-FFF2-40B4-BE49-F238E27FC236}">
                <a16:creationId xmlns:a16="http://schemas.microsoft.com/office/drawing/2014/main" id="{F26593BA-7BED-4BDD-DE1B-42A9D3B15B43}"/>
              </a:ext>
            </a:extLst>
          </p:cNvPr>
          <p:cNvSpPr/>
          <p:nvPr userDrawn="1">
            <p:custDataLst>
              <p:tags r:id="rId3"/>
            </p:custDataLst>
          </p:nvPr>
        </p:nvSpPr>
        <p:spPr>
          <a:xfrm>
            <a:off x="2000914" y="3216011"/>
            <a:ext cx="1204561" cy="338554"/>
          </a:xfrm>
          <a:prstGeom prst="rect">
            <a:avLst/>
          </a:prstGeom>
        </p:spPr>
        <p:txBody>
          <a:bodyPr wrap="none">
            <a:spAutoFit/>
          </a:bodyPr>
          <a:lstStyle/>
          <a:p>
            <a:r>
              <a:rPr lang="fr-CA" sz="1600" dirty="0">
                <a:effectLst/>
                <a:latin typeface="Aptos" panose="020B0004020202020204" pitchFamily="34" charset="0"/>
              </a:rPr>
              <a:t>@ÉquiLibre</a:t>
            </a:r>
          </a:p>
        </p:txBody>
      </p:sp>
      <p:pic>
        <p:nvPicPr>
          <p:cNvPr id="29" name="Espace réservé du contenu 20" descr="Une image contenant capture d’écran, Graphique, symbole, Police&#10;&#10;Description générée automatiquement">
            <a:hlinkClick r:id="rId16"/>
            <a:extLst>
              <a:ext uri="{FF2B5EF4-FFF2-40B4-BE49-F238E27FC236}">
                <a16:creationId xmlns:a16="http://schemas.microsoft.com/office/drawing/2014/main" id="{E71FA5E6-ABCC-FBFE-123D-081E4AC41B5D}"/>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38734" t="38729" r="38390" b="38117"/>
          <a:stretch/>
        </p:blipFill>
        <p:spPr>
          <a:xfrm>
            <a:off x="1502376" y="3157381"/>
            <a:ext cx="540391" cy="546934"/>
          </a:xfrm>
          <a:prstGeom prst="rect">
            <a:avLst/>
          </a:prstGeom>
        </p:spPr>
      </p:pic>
      <p:sp>
        <p:nvSpPr>
          <p:cNvPr id="30" name="Rectangle 29">
            <a:extLst>
              <a:ext uri="{FF2B5EF4-FFF2-40B4-BE49-F238E27FC236}">
                <a16:creationId xmlns:a16="http://schemas.microsoft.com/office/drawing/2014/main" id="{C8689713-E8B1-06E4-63E4-3E4A675B9C6B}"/>
              </a:ext>
            </a:extLst>
          </p:cNvPr>
          <p:cNvSpPr/>
          <p:nvPr userDrawn="1">
            <p:custDataLst>
              <p:tags r:id="rId4"/>
            </p:custDataLst>
          </p:nvPr>
        </p:nvSpPr>
        <p:spPr>
          <a:xfrm>
            <a:off x="2042767" y="4017556"/>
            <a:ext cx="1378647" cy="584775"/>
          </a:xfrm>
          <a:prstGeom prst="rect">
            <a:avLst/>
          </a:prstGeom>
        </p:spPr>
        <p:txBody>
          <a:bodyPr wrap="none">
            <a:spAutoFit/>
          </a:bodyPr>
          <a:lstStyle/>
          <a:p>
            <a:r>
              <a:rPr lang="fr-CA" sz="1600" dirty="0">
                <a:effectLst/>
                <a:latin typeface="Aptos" panose="020B0004020202020204" pitchFamily="34" charset="0"/>
              </a:rPr>
              <a:t>@Organisme </a:t>
            </a:r>
          </a:p>
          <a:p>
            <a:r>
              <a:rPr lang="fr-CA" sz="1600" dirty="0">
                <a:effectLst/>
                <a:latin typeface="Aptos" panose="020B0004020202020204" pitchFamily="34" charset="0"/>
              </a:rPr>
              <a:t>    ÉquiLibre</a:t>
            </a:r>
          </a:p>
        </p:txBody>
      </p:sp>
      <p:pic>
        <p:nvPicPr>
          <p:cNvPr id="31" name="Espace réservé du contenu 20" descr="Une image contenant capture d’écran, Graphique, symbole, Police&#10;&#10;Description générée automatiquement">
            <a:hlinkClick r:id="rId17"/>
            <a:extLst>
              <a:ext uri="{FF2B5EF4-FFF2-40B4-BE49-F238E27FC236}">
                <a16:creationId xmlns:a16="http://schemas.microsoft.com/office/drawing/2014/main" id="{5FAE4AEC-A90B-645B-F1A5-C01FC4AE50D4}"/>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8140" t="38453" r="68984" b="38394"/>
          <a:stretch/>
        </p:blipFill>
        <p:spPr>
          <a:xfrm>
            <a:off x="1463508" y="3890597"/>
            <a:ext cx="596013" cy="603229"/>
          </a:xfrm>
          <a:prstGeom prst="rect">
            <a:avLst/>
          </a:prstGeom>
        </p:spPr>
      </p:pic>
      <p:pic>
        <p:nvPicPr>
          <p:cNvPr id="32" name="Image 31" descr="Une image contenant Graphique, cercle, Police, symbole&#10;&#10;Description générée automatiquement">
            <a:hlinkClick r:id="rId18"/>
            <a:extLst>
              <a:ext uri="{FF2B5EF4-FFF2-40B4-BE49-F238E27FC236}">
                <a16:creationId xmlns:a16="http://schemas.microsoft.com/office/drawing/2014/main" id="{DF01CAEF-C00C-8BC5-5668-B24FA4632A51}"/>
              </a:ext>
            </a:extLst>
          </p:cNvPr>
          <p:cNvPicPr>
            <a:picLocks noChangeAspect="1"/>
          </p:cNvPicPr>
          <p:nvPr userDrawn="1"/>
        </p:nvPicPr>
        <p:blipFill>
          <a:blip r:embed="rId19"/>
          <a:stretch>
            <a:fillRect/>
          </a:stretch>
        </p:blipFill>
        <p:spPr>
          <a:xfrm>
            <a:off x="1444052" y="4680107"/>
            <a:ext cx="670039" cy="589909"/>
          </a:xfrm>
          <a:prstGeom prst="rect">
            <a:avLst/>
          </a:prstGeom>
        </p:spPr>
      </p:pic>
      <p:sp>
        <p:nvSpPr>
          <p:cNvPr id="33" name="Rectangle 32">
            <a:extLst>
              <a:ext uri="{FF2B5EF4-FFF2-40B4-BE49-F238E27FC236}">
                <a16:creationId xmlns:a16="http://schemas.microsoft.com/office/drawing/2014/main" id="{60139754-FDF2-39C0-8192-C8D94D39CBDC}"/>
              </a:ext>
            </a:extLst>
          </p:cNvPr>
          <p:cNvSpPr/>
          <p:nvPr userDrawn="1">
            <p:custDataLst>
              <p:tags r:id="rId5"/>
            </p:custDataLst>
          </p:nvPr>
        </p:nvSpPr>
        <p:spPr>
          <a:xfrm>
            <a:off x="2042767" y="4830448"/>
            <a:ext cx="1765996" cy="338554"/>
          </a:xfrm>
          <a:prstGeom prst="rect">
            <a:avLst/>
          </a:prstGeom>
        </p:spPr>
        <p:txBody>
          <a:bodyPr wrap="none">
            <a:spAutoFit/>
          </a:bodyPr>
          <a:lstStyle/>
          <a:p>
            <a:r>
              <a:rPr lang="fr-CA" sz="1600" dirty="0">
                <a:effectLst/>
                <a:latin typeface="Aptos" panose="020B0004020202020204" pitchFamily="34" charset="0"/>
              </a:rPr>
              <a:t>@groupeequilibre</a:t>
            </a:r>
          </a:p>
        </p:txBody>
      </p:sp>
    </p:spTree>
    <p:extLst>
      <p:ext uri="{BB962C8B-B14F-4D97-AF65-F5344CB8AC3E}">
        <p14:creationId xmlns:p14="http://schemas.microsoft.com/office/powerpoint/2010/main" val="28783785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uivez-nous_mauve">
    <p:bg>
      <p:bgPr>
        <a:solidFill>
          <a:srgbClr val="ADAAE1"/>
        </a:solidFill>
        <a:effectLst/>
      </p:bgPr>
    </p:bg>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DF4DDB42-2F25-501B-2222-92CD0B813E47}"/>
              </a:ext>
            </a:extLst>
          </p:cNvPr>
          <p:cNvSpPr>
            <a:spLocks noGrp="1"/>
          </p:cNvSpPr>
          <p:nvPr>
            <p:ph type="dt" sz="half" idx="10"/>
          </p:nvPr>
        </p:nvSpPr>
        <p:spPr/>
        <p:txBody>
          <a:bodyPr/>
          <a:lstStyle/>
          <a:p>
            <a:fld id="{40AFF964-545E-482D-AB69-182DD19FDCC0}" type="datetimeFigureOut">
              <a:rPr lang="fr-CA" smtClean="0"/>
              <a:t>2025-08-29</a:t>
            </a:fld>
            <a:endParaRPr lang="fr-CA"/>
          </a:p>
        </p:txBody>
      </p:sp>
      <p:sp>
        <p:nvSpPr>
          <p:cNvPr id="3" name="Espace réservé du pied de page 2">
            <a:extLst>
              <a:ext uri="{FF2B5EF4-FFF2-40B4-BE49-F238E27FC236}">
                <a16:creationId xmlns:a16="http://schemas.microsoft.com/office/drawing/2014/main" id="{DDB589FE-2494-E71A-EE8C-DB7504786C28}"/>
              </a:ext>
            </a:extLst>
          </p:cNvPr>
          <p:cNvSpPr>
            <a:spLocks noGrp="1"/>
          </p:cNvSpPr>
          <p:nvPr>
            <p:ph type="ftr" sz="quarter" idx="11"/>
          </p:nvPr>
        </p:nvSpPr>
        <p:spPr/>
        <p:txBody>
          <a:bodyPr/>
          <a:lstStyle/>
          <a:p>
            <a:endParaRPr lang="fr-CA"/>
          </a:p>
        </p:txBody>
      </p:sp>
      <p:sp>
        <p:nvSpPr>
          <p:cNvPr id="4" name="Espace réservé du numéro de diapositive 3">
            <a:extLst>
              <a:ext uri="{FF2B5EF4-FFF2-40B4-BE49-F238E27FC236}">
                <a16:creationId xmlns:a16="http://schemas.microsoft.com/office/drawing/2014/main" id="{4D4C4CFE-A63D-F2AA-FC1F-7CA03A1F34A4}"/>
              </a:ext>
            </a:extLst>
          </p:cNvPr>
          <p:cNvSpPr>
            <a:spLocks noGrp="1"/>
          </p:cNvSpPr>
          <p:nvPr>
            <p:ph type="sldNum" sz="quarter" idx="12"/>
          </p:nvPr>
        </p:nvSpPr>
        <p:spPr/>
        <p:txBody>
          <a:bodyPr/>
          <a:lstStyle/>
          <a:p>
            <a:fld id="{C7F2F980-2C14-4897-8686-0602B80ABC95}" type="slidenum">
              <a:rPr lang="fr-CA" smtClean="0"/>
              <a:t>‹N°›</a:t>
            </a:fld>
            <a:endParaRPr lang="fr-CA"/>
          </a:p>
        </p:txBody>
      </p:sp>
      <p:sp>
        <p:nvSpPr>
          <p:cNvPr id="5" name="Rectangle : coins arrondis 4">
            <a:extLst>
              <a:ext uri="{FF2B5EF4-FFF2-40B4-BE49-F238E27FC236}">
                <a16:creationId xmlns:a16="http://schemas.microsoft.com/office/drawing/2014/main" id="{E2A2BFCA-968E-6E7C-2ED6-C0390F43D770}"/>
              </a:ext>
            </a:extLst>
          </p:cNvPr>
          <p:cNvSpPr/>
          <p:nvPr userDrawn="1"/>
        </p:nvSpPr>
        <p:spPr>
          <a:xfrm>
            <a:off x="6045518" y="1151780"/>
            <a:ext cx="4414905" cy="819051"/>
          </a:xfrm>
          <a:prstGeom prst="roundRect">
            <a:avLst>
              <a:gd name="adj" fmla="val 46359"/>
            </a:avLst>
          </a:prstGeom>
          <a:solidFill>
            <a:srgbClr val="3D205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16" name="Graphique 15" descr="Smartphone avec un remplissage uni">
            <a:extLst>
              <a:ext uri="{FF2B5EF4-FFF2-40B4-BE49-F238E27FC236}">
                <a16:creationId xmlns:a16="http://schemas.microsoft.com/office/drawing/2014/main" id="{E9AF8E58-6570-B757-7159-2378A93E812E}"/>
              </a:ext>
            </a:extLst>
          </p:cNvPr>
          <p:cNvPicPr>
            <a:picLocks noChangeAspect="1"/>
          </p:cNvPicPr>
          <p:nvPr userDrawn="1"/>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96594" y="281267"/>
            <a:ext cx="7504399" cy="6295466"/>
          </a:xfrm>
          <a:prstGeom prst="rect">
            <a:avLst/>
          </a:prstGeom>
        </p:spPr>
      </p:pic>
      <p:sp>
        <p:nvSpPr>
          <p:cNvPr id="17" name="Titre 1">
            <a:extLst>
              <a:ext uri="{FF2B5EF4-FFF2-40B4-BE49-F238E27FC236}">
                <a16:creationId xmlns:a16="http://schemas.microsoft.com/office/drawing/2014/main" id="{B8980FC8-7907-D845-3C4A-5FB58094EFBA}"/>
              </a:ext>
            </a:extLst>
          </p:cNvPr>
          <p:cNvSpPr txBox="1">
            <a:spLocks/>
          </p:cNvSpPr>
          <p:nvPr userDrawn="1"/>
        </p:nvSpPr>
        <p:spPr>
          <a:xfrm>
            <a:off x="5651769" y="2091035"/>
            <a:ext cx="5323937"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rgbClr val="4AA3AB"/>
                </a:solidFill>
                <a:latin typeface="Montserrat Black" panose="00000A00000000000000" pitchFamily="2" charset="0"/>
                <a:ea typeface="+mj-ea"/>
                <a:cs typeface="+mj-cs"/>
              </a:defRPr>
            </a:lvl1pPr>
          </a:lstStyle>
          <a:p>
            <a:pPr algn="ctr"/>
            <a:r>
              <a:rPr lang="fr-CA" sz="4800">
                <a:solidFill>
                  <a:srgbClr val="3D2056"/>
                </a:solidFill>
              </a:rPr>
              <a:t>sur les réseaux sociaux !</a:t>
            </a:r>
          </a:p>
        </p:txBody>
      </p:sp>
      <p:pic>
        <p:nvPicPr>
          <p:cNvPr id="18" name="Graphique 17">
            <a:extLst>
              <a:ext uri="{FF2B5EF4-FFF2-40B4-BE49-F238E27FC236}">
                <a16:creationId xmlns:a16="http://schemas.microsoft.com/office/drawing/2014/main" id="{FFE3B96C-2094-99D6-A95A-8C6815A3757A}"/>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5723055" y="573449"/>
            <a:ext cx="902881" cy="761806"/>
          </a:xfrm>
          <a:prstGeom prst="rect">
            <a:avLst/>
          </a:prstGeom>
        </p:spPr>
      </p:pic>
      <p:sp>
        <p:nvSpPr>
          <p:cNvPr id="19" name="Espace réservé du contenu 9">
            <a:extLst>
              <a:ext uri="{FF2B5EF4-FFF2-40B4-BE49-F238E27FC236}">
                <a16:creationId xmlns:a16="http://schemas.microsoft.com/office/drawing/2014/main" id="{9C6DCE35-A020-E1D8-E0AE-80C9DB8B230D}"/>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3D2056"/>
                </a:solidFill>
                <a:latin typeface="Aptos" panose="020B0004020202020204" pitchFamily="34" charset="0"/>
              </a:rPr>
              <a:t>Tous droits réservés © ÉquiLibre</a:t>
            </a:r>
          </a:p>
        </p:txBody>
      </p:sp>
      <p:pic>
        <p:nvPicPr>
          <p:cNvPr id="20" name="Image 19" descr="Une image contenant Graphique, graphisme, créativité, conception&#10;&#10;Description générée automatiquement">
            <a:extLst>
              <a:ext uri="{FF2B5EF4-FFF2-40B4-BE49-F238E27FC236}">
                <a16:creationId xmlns:a16="http://schemas.microsoft.com/office/drawing/2014/main" id="{8B7394C4-9ED4-7B12-5721-085DD4FCDD21}"/>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21" name="ZoneTexte 20">
            <a:extLst>
              <a:ext uri="{FF2B5EF4-FFF2-40B4-BE49-F238E27FC236}">
                <a16:creationId xmlns:a16="http://schemas.microsoft.com/office/drawing/2014/main" id="{7128BB7A-5714-BAA3-0CD5-B418533EF7D2}"/>
              </a:ext>
            </a:extLst>
          </p:cNvPr>
          <p:cNvSpPr txBox="1"/>
          <p:nvPr userDrawn="1"/>
        </p:nvSpPr>
        <p:spPr>
          <a:xfrm>
            <a:off x="6174495" y="1151780"/>
            <a:ext cx="4207755" cy="830997"/>
          </a:xfrm>
          <a:prstGeom prst="rect">
            <a:avLst/>
          </a:prstGeom>
          <a:noFill/>
        </p:spPr>
        <p:txBody>
          <a:bodyPr wrap="square" rtlCol="0">
            <a:spAutoFit/>
          </a:bodyPr>
          <a:lstStyle/>
          <a:p>
            <a:r>
              <a:rPr lang="fr-CA" sz="4800">
                <a:solidFill>
                  <a:schemeClr val="bg1"/>
                </a:solidFill>
                <a:latin typeface="Montserrat Black" panose="00000A00000000000000" pitchFamily="2" charset="0"/>
              </a:rPr>
              <a:t>Suivez-nous</a:t>
            </a:r>
          </a:p>
        </p:txBody>
      </p:sp>
      <p:sp>
        <p:nvSpPr>
          <p:cNvPr id="6" name="ZoneTexte 5">
            <a:extLst>
              <a:ext uri="{FF2B5EF4-FFF2-40B4-BE49-F238E27FC236}">
                <a16:creationId xmlns:a16="http://schemas.microsoft.com/office/drawing/2014/main" id="{5F3C492C-5E97-0A4A-89F8-CB993C555D4E}"/>
              </a:ext>
            </a:extLst>
          </p:cNvPr>
          <p:cNvSpPr txBox="1"/>
          <p:nvPr userDrawn="1"/>
        </p:nvSpPr>
        <p:spPr>
          <a:xfrm>
            <a:off x="5651770" y="3887152"/>
            <a:ext cx="5323936" cy="707886"/>
          </a:xfrm>
          <a:prstGeom prst="rect">
            <a:avLst/>
          </a:prstGeom>
          <a:noFill/>
        </p:spPr>
        <p:txBody>
          <a:bodyPr wrap="square" rtlCol="0">
            <a:spAutoFit/>
          </a:bodyPr>
          <a:lstStyle/>
          <a:p>
            <a:pPr algn="ctr"/>
            <a:r>
              <a:rPr lang="fr-CA" sz="2000" dirty="0">
                <a:latin typeface="Aptos" panose="020B0004020202020204" pitchFamily="34" charset="0"/>
              </a:rPr>
              <a:t>Et inscrivez-vous à notre infolettre pour ne rien manquer de nos activités! </a:t>
            </a:r>
          </a:p>
        </p:txBody>
      </p:sp>
      <p:pic>
        <p:nvPicPr>
          <p:cNvPr id="22" name="Image 21" descr="Une image contenant motif, carré, capture d’écran, Rectangle&#10;&#10;Description générée automatiquement">
            <a:extLst>
              <a:ext uri="{FF2B5EF4-FFF2-40B4-BE49-F238E27FC236}">
                <a16:creationId xmlns:a16="http://schemas.microsoft.com/office/drawing/2014/main" id="{9EABF6EF-2958-06CE-B967-B8502562DB60}"/>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7523196" y="4731561"/>
            <a:ext cx="1507907" cy="1507907"/>
          </a:xfrm>
          <a:prstGeom prst="rect">
            <a:avLst/>
          </a:prstGeom>
        </p:spPr>
      </p:pic>
      <p:sp>
        <p:nvSpPr>
          <p:cNvPr id="12" name="Rectangle 11">
            <a:extLst>
              <a:ext uri="{FF2B5EF4-FFF2-40B4-BE49-F238E27FC236}">
                <a16:creationId xmlns:a16="http://schemas.microsoft.com/office/drawing/2014/main" id="{517F1383-11D7-6985-F993-BF7621B8CCF7}"/>
              </a:ext>
            </a:extLst>
          </p:cNvPr>
          <p:cNvSpPr/>
          <p:nvPr userDrawn="1">
            <p:custDataLst>
              <p:tags r:id="rId1"/>
            </p:custDataLst>
          </p:nvPr>
        </p:nvSpPr>
        <p:spPr>
          <a:xfrm>
            <a:off x="2000914" y="3216011"/>
            <a:ext cx="1204561" cy="338554"/>
          </a:xfrm>
          <a:prstGeom prst="rect">
            <a:avLst/>
          </a:prstGeom>
        </p:spPr>
        <p:txBody>
          <a:bodyPr wrap="none">
            <a:spAutoFit/>
          </a:bodyPr>
          <a:lstStyle/>
          <a:p>
            <a:r>
              <a:rPr lang="fr-CA" sz="1600" dirty="0">
                <a:effectLst/>
                <a:latin typeface="Aptos" panose="020B0004020202020204" pitchFamily="34" charset="0"/>
              </a:rPr>
              <a:t>@ÉquiLibre</a:t>
            </a:r>
          </a:p>
        </p:txBody>
      </p:sp>
      <p:pic>
        <p:nvPicPr>
          <p:cNvPr id="23" name="Espace réservé du contenu 20" descr="Une image contenant capture d’écran, Graphique, symbole, Police&#10;&#10;Description générée automatiquement">
            <a:hlinkClick r:id="rId13"/>
            <a:extLst>
              <a:ext uri="{FF2B5EF4-FFF2-40B4-BE49-F238E27FC236}">
                <a16:creationId xmlns:a16="http://schemas.microsoft.com/office/drawing/2014/main" id="{5C4B3A07-5D0B-FCC6-F6FA-6E3E346EC7EE}"/>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38734" t="38729" r="38390" b="38117"/>
          <a:stretch/>
        </p:blipFill>
        <p:spPr>
          <a:xfrm>
            <a:off x="1502376" y="3157381"/>
            <a:ext cx="540391" cy="546934"/>
          </a:xfrm>
          <a:prstGeom prst="rect">
            <a:avLst/>
          </a:prstGeom>
        </p:spPr>
      </p:pic>
      <p:pic>
        <p:nvPicPr>
          <p:cNvPr id="24" name="Image 23" descr="Une image contenant Graphique, cercle, Police, symbole&#10;&#10;Description générée automatiquement">
            <a:hlinkClick r:id="rId15"/>
            <a:extLst>
              <a:ext uri="{FF2B5EF4-FFF2-40B4-BE49-F238E27FC236}">
                <a16:creationId xmlns:a16="http://schemas.microsoft.com/office/drawing/2014/main" id="{C4D2191D-AE8B-56B4-E730-96D1C6A49132}"/>
              </a:ext>
            </a:extLst>
          </p:cNvPr>
          <p:cNvPicPr>
            <a:picLocks noChangeAspect="1"/>
          </p:cNvPicPr>
          <p:nvPr userDrawn="1"/>
        </p:nvPicPr>
        <p:blipFill>
          <a:blip r:embed="rId16"/>
          <a:stretch>
            <a:fillRect/>
          </a:stretch>
        </p:blipFill>
        <p:spPr>
          <a:xfrm>
            <a:off x="1444052" y="4680107"/>
            <a:ext cx="670039" cy="589909"/>
          </a:xfrm>
          <a:prstGeom prst="rect">
            <a:avLst/>
          </a:prstGeom>
        </p:spPr>
      </p:pic>
      <p:sp>
        <p:nvSpPr>
          <p:cNvPr id="25" name="Rectangle 24">
            <a:extLst>
              <a:ext uri="{FF2B5EF4-FFF2-40B4-BE49-F238E27FC236}">
                <a16:creationId xmlns:a16="http://schemas.microsoft.com/office/drawing/2014/main" id="{2B0B5942-00E7-07EE-9F14-A44B674F783B}"/>
              </a:ext>
            </a:extLst>
          </p:cNvPr>
          <p:cNvSpPr/>
          <p:nvPr userDrawn="1">
            <p:custDataLst>
              <p:tags r:id="rId2"/>
            </p:custDataLst>
          </p:nvPr>
        </p:nvSpPr>
        <p:spPr>
          <a:xfrm>
            <a:off x="2042767" y="4830448"/>
            <a:ext cx="1765996" cy="338554"/>
          </a:xfrm>
          <a:prstGeom prst="rect">
            <a:avLst/>
          </a:prstGeom>
        </p:spPr>
        <p:txBody>
          <a:bodyPr wrap="none">
            <a:spAutoFit/>
          </a:bodyPr>
          <a:lstStyle/>
          <a:p>
            <a:r>
              <a:rPr lang="fr-CA" sz="1600" dirty="0">
                <a:effectLst/>
                <a:latin typeface="Aptos" panose="020B0004020202020204" pitchFamily="34" charset="0"/>
              </a:rPr>
              <a:t>@groupeequilibre</a:t>
            </a:r>
          </a:p>
        </p:txBody>
      </p:sp>
      <p:sp>
        <p:nvSpPr>
          <p:cNvPr id="26" name="Rectangle 25">
            <a:extLst>
              <a:ext uri="{FF2B5EF4-FFF2-40B4-BE49-F238E27FC236}">
                <a16:creationId xmlns:a16="http://schemas.microsoft.com/office/drawing/2014/main" id="{9EB5E86C-D34F-BFA7-7032-38C5B93C479E}"/>
              </a:ext>
            </a:extLst>
          </p:cNvPr>
          <p:cNvSpPr/>
          <p:nvPr userDrawn="1">
            <p:custDataLst>
              <p:tags r:id="rId3"/>
            </p:custDataLst>
          </p:nvPr>
        </p:nvSpPr>
        <p:spPr>
          <a:xfrm>
            <a:off x="2042767" y="4017556"/>
            <a:ext cx="1378647" cy="584775"/>
          </a:xfrm>
          <a:prstGeom prst="rect">
            <a:avLst/>
          </a:prstGeom>
        </p:spPr>
        <p:txBody>
          <a:bodyPr wrap="none">
            <a:spAutoFit/>
          </a:bodyPr>
          <a:lstStyle/>
          <a:p>
            <a:r>
              <a:rPr lang="fr-CA" sz="1600" dirty="0">
                <a:effectLst/>
                <a:latin typeface="Aptos" panose="020B0004020202020204" pitchFamily="34" charset="0"/>
              </a:rPr>
              <a:t>@Organisme </a:t>
            </a:r>
          </a:p>
          <a:p>
            <a:r>
              <a:rPr lang="fr-CA" sz="1600" dirty="0">
                <a:effectLst/>
                <a:latin typeface="Aptos" panose="020B0004020202020204" pitchFamily="34" charset="0"/>
              </a:rPr>
              <a:t>    ÉquiLibre</a:t>
            </a:r>
          </a:p>
        </p:txBody>
      </p:sp>
      <p:pic>
        <p:nvPicPr>
          <p:cNvPr id="27" name="Espace réservé du contenu 20" descr="Une image contenant capture d’écran, Graphique, symbole, Police&#10;&#10;Description générée automatiquement">
            <a:hlinkClick r:id="rId17"/>
            <a:extLst>
              <a:ext uri="{FF2B5EF4-FFF2-40B4-BE49-F238E27FC236}">
                <a16:creationId xmlns:a16="http://schemas.microsoft.com/office/drawing/2014/main" id="{15B76492-02B0-B7D6-7B37-7CE186B1F8B3}"/>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8140" t="38453" r="68984" b="38394"/>
          <a:stretch/>
        </p:blipFill>
        <p:spPr>
          <a:xfrm>
            <a:off x="1463508" y="3890597"/>
            <a:ext cx="596013" cy="603229"/>
          </a:xfrm>
          <a:prstGeom prst="rect">
            <a:avLst/>
          </a:prstGeom>
        </p:spPr>
      </p:pic>
      <p:sp>
        <p:nvSpPr>
          <p:cNvPr id="28" name="Rectangle 27">
            <a:extLst>
              <a:ext uri="{FF2B5EF4-FFF2-40B4-BE49-F238E27FC236}">
                <a16:creationId xmlns:a16="http://schemas.microsoft.com/office/drawing/2014/main" id="{A0DCF153-3BD3-2269-901A-D00690FE3E73}"/>
              </a:ext>
            </a:extLst>
          </p:cNvPr>
          <p:cNvSpPr/>
          <p:nvPr userDrawn="1">
            <p:custDataLst>
              <p:tags r:id="rId4"/>
            </p:custDataLst>
          </p:nvPr>
        </p:nvSpPr>
        <p:spPr>
          <a:xfrm>
            <a:off x="2000914" y="2414466"/>
            <a:ext cx="1815690" cy="338554"/>
          </a:xfrm>
          <a:prstGeom prst="rect">
            <a:avLst/>
          </a:prstGeom>
        </p:spPr>
        <p:txBody>
          <a:bodyPr wrap="none">
            <a:spAutoFit/>
          </a:bodyPr>
          <a:lstStyle/>
          <a:p>
            <a:r>
              <a:rPr lang="fr-CA" sz="1600" dirty="0">
                <a:effectLst/>
                <a:latin typeface="Aptos" panose="020B0004020202020204" pitchFamily="34" charset="0"/>
              </a:rPr>
              <a:t>@groupeequiLibre</a:t>
            </a:r>
          </a:p>
        </p:txBody>
      </p:sp>
      <p:pic>
        <p:nvPicPr>
          <p:cNvPr id="29" name="Espace réservé du contenu 20" descr="Une image contenant capture d’écran, Graphique, symbole, Police&#10;&#10;Description générée automatiquement">
            <a:hlinkClick r:id="rId18"/>
            <a:extLst>
              <a:ext uri="{FF2B5EF4-FFF2-40B4-BE49-F238E27FC236}">
                <a16:creationId xmlns:a16="http://schemas.microsoft.com/office/drawing/2014/main" id="{3C6F82E7-7825-C630-D987-ABD4D2ECA0DB}"/>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8227" t="7165" r="66502" b="66798"/>
          <a:stretch/>
        </p:blipFill>
        <p:spPr>
          <a:xfrm>
            <a:off x="1444052" y="2289668"/>
            <a:ext cx="670039" cy="690342"/>
          </a:xfrm>
          <a:prstGeom prst="rect">
            <a:avLst/>
          </a:prstGeom>
        </p:spPr>
      </p:pic>
      <p:sp>
        <p:nvSpPr>
          <p:cNvPr id="30" name="Rectangle 29">
            <a:extLst>
              <a:ext uri="{FF2B5EF4-FFF2-40B4-BE49-F238E27FC236}">
                <a16:creationId xmlns:a16="http://schemas.microsoft.com/office/drawing/2014/main" id="{258EF44C-2027-AD29-4D4C-EDF21FA56987}"/>
              </a:ext>
            </a:extLst>
          </p:cNvPr>
          <p:cNvSpPr/>
          <p:nvPr userDrawn="1">
            <p:custDataLst>
              <p:tags r:id="rId5"/>
            </p:custDataLst>
          </p:nvPr>
        </p:nvSpPr>
        <p:spPr>
          <a:xfrm>
            <a:off x="2000914" y="1671331"/>
            <a:ext cx="1868588" cy="338554"/>
          </a:xfrm>
          <a:prstGeom prst="rect">
            <a:avLst/>
          </a:prstGeom>
        </p:spPr>
        <p:txBody>
          <a:bodyPr wrap="none">
            <a:spAutoFit/>
          </a:bodyPr>
          <a:lstStyle/>
          <a:p>
            <a:r>
              <a:rPr lang="fr-CA" sz="1600" dirty="0">
                <a:effectLst/>
                <a:latin typeface="Aptos" panose="020B0004020202020204" pitchFamily="34" charset="0"/>
              </a:rPr>
              <a:t>@GroupeEquiLibre</a:t>
            </a:r>
          </a:p>
        </p:txBody>
      </p:sp>
      <p:pic>
        <p:nvPicPr>
          <p:cNvPr id="31" name="Espace réservé du contenu 20" descr="Une image contenant capture d’écran, Graphique, symbole, Police&#10;&#10;Description générée automatiquement">
            <a:hlinkClick r:id="rId19"/>
            <a:extLst>
              <a:ext uri="{FF2B5EF4-FFF2-40B4-BE49-F238E27FC236}">
                <a16:creationId xmlns:a16="http://schemas.microsoft.com/office/drawing/2014/main" id="{3C0F1F1F-36B7-B9BD-0656-FE90E1BC15A5}"/>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37742" t="9153" r="36939" b="67695"/>
          <a:stretch/>
        </p:blipFill>
        <p:spPr>
          <a:xfrm>
            <a:off x="1421319" y="1543628"/>
            <a:ext cx="638202" cy="583600"/>
          </a:xfrm>
          <a:prstGeom prst="rect">
            <a:avLst/>
          </a:prstGeom>
        </p:spPr>
      </p:pic>
    </p:spTree>
    <p:extLst>
      <p:ext uri="{BB962C8B-B14F-4D97-AF65-F5344CB8AC3E}">
        <p14:creationId xmlns:p14="http://schemas.microsoft.com/office/powerpoint/2010/main" val="41408237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3D2056"/>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a:defRPr>
                <a:solidFill>
                  <a:srgbClr val="3D2056"/>
                </a:solidFill>
              </a:defRPr>
            </a:lvl1pPr>
            <a:lvl2pPr>
              <a:defRPr>
                <a:solidFill>
                  <a:srgbClr val="3D2056"/>
                </a:solidFill>
              </a:defRPr>
            </a:lvl2pPr>
            <a:lvl3pPr>
              <a:defRPr>
                <a:solidFill>
                  <a:srgbClr val="3D2056"/>
                </a:solidFill>
              </a:defRPr>
            </a:lvl3pPr>
            <a:lvl4pPr>
              <a:defRPr>
                <a:solidFill>
                  <a:srgbClr val="3D2056"/>
                </a:solidFill>
              </a:defRPr>
            </a:lvl4pPr>
            <a:lvl5pPr>
              <a:defRPr>
                <a:solidFill>
                  <a:srgbClr val="3D2056"/>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2025-08-29</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a:p>
        </p:txBody>
      </p:sp>
      <p:sp>
        <p:nvSpPr>
          <p:cNvPr id="7" name="Espace réservé du contenu 9">
            <a:extLst>
              <a:ext uri="{FF2B5EF4-FFF2-40B4-BE49-F238E27FC236}">
                <a16:creationId xmlns:a16="http://schemas.microsoft.com/office/drawing/2014/main" id="{A5F5BB7A-E863-CDDF-F26A-C638259B7984}"/>
              </a:ext>
            </a:extLst>
          </p:cNvPr>
          <p:cNvSpPr txBox="1">
            <a:spLocks/>
          </p:cNvSpPr>
          <p:nvPr userDrawn="1"/>
        </p:nvSpPr>
        <p:spPr>
          <a:xfrm>
            <a:off x="9290829" y="6492875"/>
            <a:ext cx="2087592" cy="365125"/>
          </a:xfrm>
          <a:prstGeom prst="rect">
            <a:avLst/>
          </a:prstGeom>
        </p:spPr>
        <p:txBody>
          <a:bodyPr>
            <a:no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sz="1000" dirty="0">
                <a:solidFill>
                  <a:schemeClr val="tx1"/>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3B898F85-564D-1BD1-102E-B0E6C1B11A5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10" name="Espace réservé du contenu 9">
            <a:extLst>
              <a:ext uri="{FF2B5EF4-FFF2-40B4-BE49-F238E27FC236}">
                <a16:creationId xmlns:a16="http://schemas.microsoft.com/office/drawing/2014/main" id="{272920DB-4C9A-09ED-4326-03B934D37834}"/>
              </a:ext>
            </a:extLst>
          </p:cNvPr>
          <p:cNvSpPr>
            <a:spLocks noGrp="1"/>
          </p:cNvSpPr>
          <p:nvPr>
            <p:ph sz="quarter" idx="13"/>
          </p:nvPr>
        </p:nvSpPr>
        <p:spPr>
          <a:xfrm>
            <a:off x="1857375" y="6356350"/>
            <a:ext cx="3544888" cy="365125"/>
          </a:xfrm>
        </p:spPr>
        <p:txBody>
          <a:bodyPr>
            <a:noAutofit/>
          </a:bodyPr>
          <a:lstStyle>
            <a:lvl1pPr marL="0" indent="0">
              <a:buNone/>
              <a:defRPr sz="1000">
                <a:solidFill>
                  <a:schemeClr val="bg1">
                    <a:lumMod val="65000"/>
                  </a:schemeClr>
                </a:solidFill>
              </a:defRPr>
            </a:lvl1pPr>
            <a:lvl2pPr marL="457200" indent="0">
              <a:buNone/>
              <a:defRPr sz="1000">
                <a:solidFill>
                  <a:schemeClr val="bg1">
                    <a:lumMod val="65000"/>
                  </a:schemeClr>
                </a:solidFill>
              </a:defRPr>
            </a:lvl2pPr>
            <a:lvl3pPr marL="914400" indent="0">
              <a:buNone/>
              <a:defRPr sz="1000">
                <a:solidFill>
                  <a:schemeClr val="bg1">
                    <a:lumMod val="65000"/>
                  </a:schemeClr>
                </a:solidFill>
              </a:defRPr>
            </a:lvl3pPr>
            <a:lvl4pPr marL="1371600" indent="0">
              <a:buNone/>
              <a:defRPr sz="1000">
                <a:solidFill>
                  <a:schemeClr val="bg1">
                    <a:lumMod val="65000"/>
                  </a:schemeClr>
                </a:solidFill>
              </a:defRPr>
            </a:lvl4pPr>
            <a:lvl5pPr marL="1828800" indent="0">
              <a:buNone/>
              <a:defRPr sz="1000">
                <a:solidFill>
                  <a:schemeClr val="bg1">
                    <a:lumMod val="65000"/>
                  </a:schemeClr>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Tree>
    <p:extLst>
      <p:ext uri="{BB962C8B-B14F-4D97-AF65-F5344CB8AC3E}">
        <p14:creationId xmlns:p14="http://schemas.microsoft.com/office/powerpoint/2010/main" val="1399671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Titre et contenu">
    <p:bg>
      <p:bgPr>
        <a:solidFill>
          <a:srgbClr val="E7E5F2"/>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3D2056"/>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marL="228600" indent="-228600">
              <a:buFont typeface="Arial" panose="020B0604020202020204" pitchFamily="34" charset="0"/>
              <a:buChar char="•"/>
              <a:defRPr>
                <a:solidFill>
                  <a:srgbClr val="3D2056"/>
                </a:solidFill>
              </a:defRPr>
            </a:lvl1pPr>
            <a:lvl2pPr marL="685800" indent="-228600">
              <a:buFont typeface="Arial" panose="020B0604020202020204" pitchFamily="34" charset="0"/>
              <a:buChar char="•"/>
              <a:defRPr>
                <a:solidFill>
                  <a:srgbClr val="3D2056"/>
                </a:solidFill>
              </a:defRPr>
            </a:lvl2pPr>
            <a:lvl3pPr marL="1143000" indent="-228600">
              <a:buFont typeface="Arial" panose="020B0604020202020204" pitchFamily="34" charset="0"/>
              <a:buChar char="•"/>
              <a:defRPr>
                <a:solidFill>
                  <a:srgbClr val="3D2056"/>
                </a:solidFill>
              </a:defRPr>
            </a:lvl3pPr>
            <a:lvl4pPr marL="1600200" indent="-228600">
              <a:buFont typeface="Arial" panose="020B0604020202020204" pitchFamily="34" charset="0"/>
              <a:buChar char="•"/>
              <a:defRPr>
                <a:solidFill>
                  <a:srgbClr val="3D2056"/>
                </a:solidFill>
              </a:defRPr>
            </a:lvl4pPr>
            <a:lvl5pPr marL="2057400" indent="-228600">
              <a:buFont typeface="Arial" panose="020B0604020202020204" pitchFamily="34" charset="0"/>
              <a:buChar char="•"/>
              <a:defRPr>
                <a:solidFill>
                  <a:srgbClr val="3D2056"/>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2025-08-29</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a:p>
        </p:txBody>
      </p:sp>
      <p:sp>
        <p:nvSpPr>
          <p:cNvPr id="7" name="Espace réservé du contenu 9">
            <a:extLst>
              <a:ext uri="{FF2B5EF4-FFF2-40B4-BE49-F238E27FC236}">
                <a16:creationId xmlns:a16="http://schemas.microsoft.com/office/drawing/2014/main" id="{C9B9B759-8F98-48C1-03DC-F1F7DFF82AE1}"/>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a:solidFill>
                  <a:srgbClr val="3D2056"/>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68A650E1-C8A8-4D5C-5A10-1601434765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7B54F26A-83E3-63A8-35C1-8E10813A2C1A}"/>
              </a:ext>
            </a:extLst>
          </p:cNvPr>
          <p:cNvSpPr>
            <a:spLocks noGrp="1"/>
          </p:cNvSpPr>
          <p:nvPr>
            <p:ph sz="quarter" idx="13"/>
          </p:nvPr>
        </p:nvSpPr>
        <p:spPr>
          <a:xfrm>
            <a:off x="1798608" y="6356350"/>
            <a:ext cx="3743433" cy="365125"/>
          </a:xfrm>
        </p:spPr>
        <p:txBody>
          <a:bodyPr>
            <a:noAutofit/>
          </a:bodyPr>
          <a:lstStyle>
            <a:lvl1pPr marL="0" indent="0">
              <a:buNone/>
              <a:defRPr sz="1000">
                <a:solidFill>
                  <a:srgbClr val="8B87D5"/>
                </a:solidFill>
              </a:defRPr>
            </a:lvl1pPr>
            <a:lvl2pPr marL="457200" indent="0">
              <a:buNone/>
              <a:defRPr sz="1000">
                <a:solidFill>
                  <a:srgbClr val="8B87D5"/>
                </a:solidFill>
              </a:defRPr>
            </a:lvl2pPr>
            <a:lvl3pPr marL="914400" indent="0">
              <a:buNone/>
              <a:defRPr sz="1000">
                <a:solidFill>
                  <a:srgbClr val="8B87D5"/>
                </a:solidFill>
              </a:defRPr>
            </a:lvl3pPr>
            <a:lvl4pPr marL="1371600" indent="0">
              <a:buNone/>
              <a:defRPr sz="1000">
                <a:solidFill>
                  <a:srgbClr val="8B87D5"/>
                </a:solidFill>
              </a:defRPr>
            </a:lvl4pPr>
            <a:lvl5pPr marL="1828800" indent="0">
              <a:buNone/>
              <a:defRPr sz="1000">
                <a:solidFill>
                  <a:srgbClr val="8B87D5"/>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Tree>
    <p:extLst>
      <p:ext uri="{BB962C8B-B14F-4D97-AF65-F5344CB8AC3E}">
        <p14:creationId xmlns:p14="http://schemas.microsoft.com/office/powerpoint/2010/main" val="4178765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Diapositive de titre">
    <p:bg>
      <p:bgPr>
        <a:solidFill>
          <a:srgbClr val="B0D7EC"/>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4706F9-FF53-A7B8-C93E-FFDC00022AC5}"/>
              </a:ext>
            </a:extLst>
          </p:cNvPr>
          <p:cNvSpPr>
            <a:spLocks noGrp="1"/>
          </p:cNvSpPr>
          <p:nvPr>
            <p:ph type="ctrTitle"/>
          </p:nvPr>
        </p:nvSpPr>
        <p:spPr>
          <a:xfrm>
            <a:off x="1524000" y="1122363"/>
            <a:ext cx="9144000" cy="2387600"/>
          </a:xfrm>
        </p:spPr>
        <p:txBody>
          <a:bodyPr anchor="b"/>
          <a:lstStyle>
            <a:lvl1pPr algn="ctr">
              <a:defRPr sz="6000">
                <a:solidFill>
                  <a:srgbClr val="006280"/>
                </a:solidFill>
              </a:defRPr>
            </a:lvl1pPr>
          </a:lstStyle>
          <a:p>
            <a:r>
              <a:rPr lang="fr-FR"/>
              <a:t>Modifiez le style du titre</a:t>
            </a:r>
            <a:endParaRPr lang="fr-CA"/>
          </a:p>
        </p:txBody>
      </p:sp>
      <p:sp>
        <p:nvSpPr>
          <p:cNvPr id="3" name="Sous-titre 2">
            <a:extLst>
              <a:ext uri="{FF2B5EF4-FFF2-40B4-BE49-F238E27FC236}">
                <a16:creationId xmlns:a16="http://schemas.microsoft.com/office/drawing/2014/main" id="{451738F7-2E4B-F20F-2A9B-CFDC464577B9}"/>
              </a:ext>
            </a:extLst>
          </p:cNvPr>
          <p:cNvSpPr>
            <a:spLocks noGrp="1"/>
          </p:cNvSpPr>
          <p:nvPr>
            <p:ph type="subTitle" idx="1"/>
          </p:nvPr>
        </p:nvSpPr>
        <p:spPr>
          <a:xfrm>
            <a:off x="1524000" y="3602038"/>
            <a:ext cx="9144000" cy="1655762"/>
          </a:xfrm>
        </p:spPr>
        <p:txBody>
          <a:bodyPr/>
          <a:lstStyle>
            <a:lvl1pPr marL="0" indent="0" algn="ctr">
              <a:buNone/>
              <a:defRPr sz="2400">
                <a:solidFill>
                  <a:srgbClr val="00628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CA"/>
          </a:p>
        </p:txBody>
      </p:sp>
      <p:sp>
        <p:nvSpPr>
          <p:cNvPr id="4" name="Espace réservé de la date 3">
            <a:extLst>
              <a:ext uri="{FF2B5EF4-FFF2-40B4-BE49-F238E27FC236}">
                <a16:creationId xmlns:a16="http://schemas.microsoft.com/office/drawing/2014/main" id="{AC7044E9-21BF-7FD1-8118-89918A9B2606}"/>
              </a:ext>
            </a:extLst>
          </p:cNvPr>
          <p:cNvSpPr>
            <a:spLocks noGrp="1"/>
          </p:cNvSpPr>
          <p:nvPr>
            <p:ph type="dt" sz="half" idx="10"/>
          </p:nvPr>
        </p:nvSpPr>
        <p:spPr/>
        <p:txBody>
          <a:bodyPr/>
          <a:lstStyle/>
          <a:p>
            <a:fld id="{C9173DCC-0EFD-4BC5-98C2-8072D4F1116F}" type="datetimeFigureOut">
              <a:rPr lang="fr-CA" smtClean="0"/>
              <a:t>2025-08-29</a:t>
            </a:fld>
            <a:endParaRPr lang="fr-CA"/>
          </a:p>
        </p:txBody>
      </p:sp>
      <p:sp>
        <p:nvSpPr>
          <p:cNvPr id="5" name="Espace réservé du pied de page 4">
            <a:extLst>
              <a:ext uri="{FF2B5EF4-FFF2-40B4-BE49-F238E27FC236}">
                <a16:creationId xmlns:a16="http://schemas.microsoft.com/office/drawing/2014/main" id="{A78BB132-AC31-58BF-C8CE-0BFBEE4B9267}"/>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4250EBA-F285-6C90-62AC-A39B54FB8222}"/>
              </a:ext>
            </a:extLst>
          </p:cNvPr>
          <p:cNvSpPr>
            <a:spLocks noGrp="1"/>
          </p:cNvSpPr>
          <p:nvPr>
            <p:ph type="sldNum" sz="quarter" idx="12"/>
          </p:nvPr>
        </p:nvSpPr>
        <p:spPr/>
        <p:txBody>
          <a:bodyPr/>
          <a:lstStyle/>
          <a:p>
            <a:fld id="{8E78ABA5-5484-49AE-B20E-9F6BBE4717A5}" type="slidenum">
              <a:rPr lang="fr-CA" smtClean="0"/>
              <a:t>‹N°›</a:t>
            </a:fld>
            <a:endParaRPr lang="fr-CA"/>
          </a:p>
        </p:txBody>
      </p:sp>
      <p:pic>
        <p:nvPicPr>
          <p:cNvPr id="7" name="Image 6" descr="Une image contenant Graphique, graphisme, créativité, conception&#10;&#10;Description générée automatiquement">
            <a:extLst>
              <a:ext uri="{FF2B5EF4-FFF2-40B4-BE49-F238E27FC236}">
                <a16:creationId xmlns:a16="http://schemas.microsoft.com/office/drawing/2014/main" id="{6CBD144C-0F63-88AA-CAC7-0F24A8C46F0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8" name="Espace réservé du contenu 9">
            <a:extLst>
              <a:ext uri="{FF2B5EF4-FFF2-40B4-BE49-F238E27FC236}">
                <a16:creationId xmlns:a16="http://schemas.microsoft.com/office/drawing/2014/main" id="{C65B01F2-72FF-E543-CE18-14F74C9FF84B}"/>
              </a:ext>
            </a:extLst>
          </p:cNvPr>
          <p:cNvSpPr txBox="1">
            <a:spLocks/>
          </p:cNvSpPr>
          <p:nvPr userDrawn="1"/>
        </p:nvSpPr>
        <p:spPr>
          <a:xfrm>
            <a:off x="9579257" y="6542800"/>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006280"/>
                </a:solidFill>
                <a:latin typeface="+mn-lt"/>
              </a:rPr>
              <a:t>Tous droits réservés © ÉquiLibre</a:t>
            </a:r>
          </a:p>
        </p:txBody>
      </p:sp>
      <p:sp>
        <p:nvSpPr>
          <p:cNvPr id="9" name="Espace réservé du texte 11">
            <a:extLst>
              <a:ext uri="{FF2B5EF4-FFF2-40B4-BE49-F238E27FC236}">
                <a16:creationId xmlns:a16="http://schemas.microsoft.com/office/drawing/2014/main" id="{5F222CC3-5C71-01F6-A111-377081E762B0}"/>
              </a:ext>
            </a:extLst>
          </p:cNvPr>
          <p:cNvSpPr>
            <a:spLocks noGrp="1"/>
          </p:cNvSpPr>
          <p:nvPr>
            <p:ph type="body" sz="quarter" idx="13" hasCustomPrompt="1"/>
          </p:nvPr>
        </p:nvSpPr>
        <p:spPr>
          <a:xfrm>
            <a:off x="4038600" y="5851525"/>
            <a:ext cx="4114800" cy="365125"/>
          </a:xfrm>
        </p:spPr>
        <p:txBody>
          <a:bodyPr/>
          <a:lstStyle>
            <a:lvl1pPr marL="0" indent="0" algn="ctr">
              <a:buNone/>
              <a:defRPr sz="1400">
                <a:solidFill>
                  <a:srgbClr val="006280"/>
                </a:solidFill>
              </a:defRPr>
            </a:lvl1pPr>
            <a:lvl2pPr>
              <a:defRPr>
                <a:solidFill>
                  <a:srgbClr val="006280"/>
                </a:solidFill>
              </a:defRPr>
            </a:lvl2pPr>
          </a:lstStyle>
          <a:p>
            <a:pPr lvl="0"/>
            <a:r>
              <a:rPr lang="fr-FR" dirty="0"/>
              <a:t>Date</a:t>
            </a:r>
          </a:p>
          <a:p>
            <a:pPr lvl="1"/>
            <a:endParaRPr lang="fr-CA" dirty="0"/>
          </a:p>
        </p:txBody>
      </p:sp>
    </p:spTree>
    <p:extLst>
      <p:ext uri="{BB962C8B-B14F-4D97-AF65-F5344CB8AC3E}">
        <p14:creationId xmlns:p14="http://schemas.microsoft.com/office/powerpoint/2010/main" val="345893917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_Titre et contenu">
    <p:bg>
      <p:bgPr>
        <a:solidFill>
          <a:srgbClr val="B0D7EC"/>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006280"/>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a:defRPr>
                <a:solidFill>
                  <a:srgbClr val="006280"/>
                </a:solidFill>
              </a:defRPr>
            </a:lvl1pPr>
            <a:lvl2pPr>
              <a:defRPr>
                <a:solidFill>
                  <a:srgbClr val="006280"/>
                </a:solidFill>
              </a:defRPr>
            </a:lvl2pPr>
            <a:lvl3pPr>
              <a:defRPr>
                <a:solidFill>
                  <a:srgbClr val="006280"/>
                </a:solidFill>
              </a:defRPr>
            </a:lvl3pPr>
            <a:lvl4pPr>
              <a:defRPr>
                <a:solidFill>
                  <a:srgbClr val="006280"/>
                </a:solidFill>
              </a:defRPr>
            </a:lvl4pPr>
            <a:lvl5pPr>
              <a:defRPr>
                <a:solidFill>
                  <a:srgbClr val="006280"/>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2025-08-29</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68A650E1-C8A8-4D5C-5A10-1601434765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275B4235-A683-C956-C390-EC96DFE91F98}"/>
              </a:ext>
            </a:extLst>
          </p:cNvPr>
          <p:cNvSpPr>
            <a:spLocks noGrp="1"/>
          </p:cNvSpPr>
          <p:nvPr>
            <p:ph sz="quarter" idx="13"/>
          </p:nvPr>
        </p:nvSpPr>
        <p:spPr>
          <a:xfrm>
            <a:off x="1857375" y="6356350"/>
            <a:ext cx="3544888" cy="365125"/>
          </a:xfrm>
        </p:spPr>
        <p:txBody>
          <a:bodyPr>
            <a:noAutofit/>
          </a:bodyPr>
          <a:lstStyle>
            <a:lvl1pPr marL="0" indent="0">
              <a:buNone/>
              <a:defRPr sz="1000">
                <a:solidFill>
                  <a:schemeClr val="tx2"/>
                </a:solidFill>
              </a:defRPr>
            </a:lvl1pPr>
            <a:lvl2pPr marL="457200" indent="0">
              <a:buNone/>
              <a:defRPr sz="1000">
                <a:solidFill>
                  <a:schemeClr val="tx2"/>
                </a:solidFill>
              </a:defRPr>
            </a:lvl2pPr>
            <a:lvl3pPr marL="914400" indent="0">
              <a:buNone/>
              <a:defRPr sz="1000">
                <a:solidFill>
                  <a:schemeClr val="tx2"/>
                </a:solidFill>
              </a:defRPr>
            </a:lvl3pPr>
            <a:lvl4pPr marL="1371600" indent="0">
              <a:buNone/>
              <a:defRPr sz="1000">
                <a:solidFill>
                  <a:schemeClr val="tx2"/>
                </a:solidFill>
              </a:defRPr>
            </a:lvl4pPr>
            <a:lvl5pPr marL="1828800" indent="0">
              <a:buNone/>
              <a:defRPr sz="1000">
                <a:solidFill>
                  <a:schemeClr val="tx2"/>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10" name="Espace réservé du contenu 9">
            <a:extLst>
              <a:ext uri="{FF2B5EF4-FFF2-40B4-BE49-F238E27FC236}">
                <a16:creationId xmlns:a16="http://schemas.microsoft.com/office/drawing/2014/main" id="{1A6FFA15-F25F-6042-82C7-58A76781E936}"/>
              </a:ext>
            </a:extLst>
          </p:cNvPr>
          <p:cNvSpPr txBox="1">
            <a:spLocks/>
          </p:cNvSpPr>
          <p:nvPr userDrawn="1"/>
        </p:nvSpPr>
        <p:spPr>
          <a:xfrm>
            <a:off x="9762137" y="6501667"/>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006280"/>
                </a:solidFill>
                <a:latin typeface="+mn-lt"/>
              </a:rPr>
              <a:t>Tous droits réservés © ÉquiLibre</a:t>
            </a:r>
          </a:p>
        </p:txBody>
      </p:sp>
    </p:spTree>
    <p:extLst>
      <p:ext uri="{BB962C8B-B14F-4D97-AF65-F5344CB8AC3E}">
        <p14:creationId xmlns:p14="http://schemas.microsoft.com/office/powerpoint/2010/main" val="263033677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7_Titre et contenu">
    <p:bg>
      <p:bgPr>
        <a:solidFill>
          <a:srgbClr val="C1E0DA"/>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164533"/>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a:defRPr>
                <a:solidFill>
                  <a:srgbClr val="164533"/>
                </a:solidFill>
              </a:defRPr>
            </a:lvl1pPr>
            <a:lvl2pPr>
              <a:defRPr>
                <a:solidFill>
                  <a:srgbClr val="164533"/>
                </a:solidFill>
              </a:defRPr>
            </a:lvl2pPr>
            <a:lvl3pPr>
              <a:defRPr>
                <a:solidFill>
                  <a:srgbClr val="164533"/>
                </a:solidFill>
              </a:defRPr>
            </a:lvl3pPr>
            <a:lvl4pPr>
              <a:defRPr>
                <a:solidFill>
                  <a:srgbClr val="164533"/>
                </a:solidFill>
              </a:defRPr>
            </a:lvl4pPr>
            <a:lvl5pPr>
              <a:defRPr>
                <a:solidFill>
                  <a:srgbClr val="164533"/>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2025-08-29</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a:p>
        </p:txBody>
      </p:sp>
      <p:sp>
        <p:nvSpPr>
          <p:cNvPr id="7" name="Espace réservé du contenu 9">
            <a:extLst>
              <a:ext uri="{FF2B5EF4-FFF2-40B4-BE49-F238E27FC236}">
                <a16:creationId xmlns:a16="http://schemas.microsoft.com/office/drawing/2014/main" id="{C9B9B759-8F98-48C1-03DC-F1F7DFF82AE1}"/>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164533"/>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68A650E1-C8A8-4D5C-5A10-1601434765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42E4C7D1-1EB3-6436-AF52-159B0A03DD27}"/>
              </a:ext>
            </a:extLst>
          </p:cNvPr>
          <p:cNvSpPr>
            <a:spLocks noGrp="1"/>
          </p:cNvSpPr>
          <p:nvPr>
            <p:ph sz="quarter" idx="13"/>
          </p:nvPr>
        </p:nvSpPr>
        <p:spPr>
          <a:xfrm>
            <a:off x="1857375" y="6356350"/>
            <a:ext cx="5768910" cy="365125"/>
          </a:xfrm>
        </p:spPr>
        <p:txBody>
          <a:bodyPr>
            <a:noAutofit/>
          </a:bodyPr>
          <a:lstStyle>
            <a:lvl1pPr marL="0" indent="0">
              <a:buNone/>
              <a:defRPr sz="1000">
                <a:solidFill>
                  <a:srgbClr val="164533"/>
                </a:solidFill>
              </a:defRPr>
            </a:lvl1pPr>
            <a:lvl2pPr marL="457200" indent="0">
              <a:buNone/>
              <a:defRPr sz="1000">
                <a:solidFill>
                  <a:srgbClr val="164533"/>
                </a:solidFill>
              </a:defRPr>
            </a:lvl2pPr>
            <a:lvl3pPr marL="914400" indent="0">
              <a:buNone/>
              <a:defRPr sz="1000">
                <a:solidFill>
                  <a:srgbClr val="164533"/>
                </a:solidFill>
              </a:defRPr>
            </a:lvl3pPr>
            <a:lvl4pPr marL="1371600" indent="0">
              <a:buNone/>
              <a:defRPr sz="1000">
                <a:solidFill>
                  <a:srgbClr val="164533"/>
                </a:solidFill>
              </a:defRPr>
            </a:lvl4pPr>
            <a:lvl5pPr marL="1828800" indent="0">
              <a:buNone/>
              <a:defRPr sz="1000">
                <a:solidFill>
                  <a:srgbClr val="164533"/>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Tree>
    <p:extLst>
      <p:ext uri="{BB962C8B-B14F-4D97-AF65-F5344CB8AC3E}">
        <p14:creationId xmlns:p14="http://schemas.microsoft.com/office/powerpoint/2010/main" val="14192890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Titre et contenu">
    <p:bg>
      <p:bgPr>
        <a:solidFill>
          <a:srgbClr val="E7E6E6"/>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3D2056"/>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marL="228600" indent="-228600">
              <a:buFont typeface="Arial" panose="020B0604020202020204" pitchFamily="34" charset="0"/>
              <a:buChar char="•"/>
              <a:defRPr>
                <a:solidFill>
                  <a:srgbClr val="3D2056"/>
                </a:solidFill>
              </a:defRPr>
            </a:lvl1pPr>
            <a:lvl2pPr marL="685800" indent="-228600">
              <a:buFont typeface="Arial" panose="020B0604020202020204" pitchFamily="34" charset="0"/>
              <a:buChar char="•"/>
              <a:defRPr>
                <a:solidFill>
                  <a:srgbClr val="3D2056"/>
                </a:solidFill>
              </a:defRPr>
            </a:lvl2pPr>
            <a:lvl3pPr marL="1143000" indent="-228600">
              <a:buFont typeface="Arial" panose="020B0604020202020204" pitchFamily="34" charset="0"/>
              <a:buChar char="•"/>
              <a:defRPr>
                <a:solidFill>
                  <a:srgbClr val="3D2056"/>
                </a:solidFill>
              </a:defRPr>
            </a:lvl3pPr>
            <a:lvl4pPr marL="1600200" indent="-228600">
              <a:buFont typeface="Arial" panose="020B0604020202020204" pitchFamily="34" charset="0"/>
              <a:buChar char="•"/>
              <a:defRPr>
                <a:solidFill>
                  <a:srgbClr val="3D2056"/>
                </a:solidFill>
              </a:defRPr>
            </a:lvl4pPr>
            <a:lvl5pPr marL="2057400" indent="-228600">
              <a:buFont typeface="Arial" panose="020B0604020202020204" pitchFamily="34" charset="0"/>
              <a:buChar char="•"/>
              <a:defRPr>
                <a:solidFill>
                  <a:srgbClr val="3D2056"/>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2025-08-29</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dirty="0"/>
          </a:p>
        </p:txBody>
      </p:sp>
      <p:sp>
        <p:nvSpPr>
          <p:cNvPr id="7" name="Espace réservé du contenu 9">
            <a:extLst>
              <a:ext uri="{FF2B5EF4-FFF2-40B4-BE49-F238E27FC236}">
                <a16:creationId xmlns:a16="http://schemas.microsoft.com/office/drawing/2014/main" id="{C9B9B759-8F98-48C1-03DC-F1F7DFF82AE1}"/>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969696"/>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68A650E1-C8A8-4D5C-5A10-1601434765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0FE620FC-CB88-CD43-55D4-8BD95FFD160B}"/>
              </a:ext>
            </a:extLst>
          </p:cNvPr>
          <p:cNvSpPr>
            <a:spLocks noGrp="1"/>
          </p:cNvSpPr>
          <p:nvPr>
            <p:ph sz="quarter" idx="13"/>
          </p:nvPr>
        </p:nvSpPr>
        <p:spPr>
          <a:xfrm>
            <a:off x="1857375" y="6356350"/>
            <a:ext cx="3544888" cy="365125"/>
          </a:xfrm>
        </p:spPr>
        <p:txBody>
          <a:bodyPr>
            <a:noAutofit/>
          </a:bodyPr>
          <a:lstStyle>
            <a:lvl1pPr marL="0" indent="0">
              <a:buNone/>
              <a:defRPr sz="1000">
                <a:solidFill>
                  <a:srgbClr val="969696"/>
                </a:solidFill>
              </a:defRPr>
            </a:lvl1pPr>
            <a:lvl2pPr marL="457200" indent="0">
              <a:buNone/>
              <a:defRPr sz="1000">
                <a:solidFill>
                  <a:srgbClr val="969696"/>
                </a:solidFill>
              </a:defRPr>
            </a:lvl2pPr>
            <a:lvl3pPr marL="914400" indent="0">
              <a:buNone/>
              <a:defRPr sz="1000">
                <a:solidFill>
                  <a:srgbClr val="969696"/>
                </a:solidFill>
              </a:defRPr>
            </a:lvl3pPr>
            <a:lvl4pPr marL="1371600" indent="0">
              <a:buNone/>
              <a:defRPr sz="1000">
                <a:solidFill>
                  <a:srgbClr val="969696"/>
                </a:solidFill>
              </a:defRPr>
            </a:lvl4pPr>
            <a:lvl5pPr marL="1828800" indent="0">
              <a:buNone/>
              <a:defRPr sz="1000">
                <a:solidFill>
                  <a:srgbClr val="969696"/>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Tree>
    <p:extLst>
      <p:ext uri="{BB962C8B-B14F-4D97-AF65-F5344CB8AC3E}">
        <p14:creationId xmlns:p14="http://schemas.microsoft.com/office/powerpoint/2010/main" val="11216052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_Titre et contenu">
    <p:bg>
      <p:bgPr>
        <a:solidFill>
          <a:srgbClr val="FFFFFF"/>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3D2056"/>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a:defRPr>
                <a:solidFill>
                  <a:srgbClr val="3D2056"/>
                </a:solidFill>
              </a:defRPr>
            </a:lvl1pPr>
            <a:lvl2pPr>
              <a:defRPr>
                <a:solidFill>
                  <a:srgbClr val="3D2056"/>
                </a:solidFill>
              </a:defRPr>
            </a:lvl2pPr>
            <a:lvl3pPr>
              <a:defRPr>
                <a:solidFill>
                  <a:srgbClr val="3D2056"/>
                </a:solidFill>
              </a:defRPr>
            </a:lvl3pPr>
            <a:lvl4pPr>
              <a:defRPr>
                <a:solidFill>
                  <a:srgbClr val="3D2056"/>
                </a:solidFill>
              </a:defRPr>
            </a:lvl4pPr>
            <a:lvl5pPr>
              <a:defRPr>
                <a:solidFill>
                  <a:srgbClr val="3D2056"/>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2025-08-29</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a:p>
        </p:txBody>
      </p:sp>
      <p:sp>
        <p:nvSpPr>
          <p:cNvPr id="7" name="Espace réservé du contenu 9">
            <a:extLst>
              <a:ext uri="{FF2B5EF4-FFF2-40B4-BE49-F238E27FC236}">
                <a16:creationId xmlns:a16="http://schemas.microsoft.com/office/drawing/2014/main" id="{C9B9B759-8F98-48C1-03DC-F1F7DFF82AE1}"/>
              </a:ext>
            </a:extLst>
          </p:cNvPr>
          <p:cNvSpPr txBox="1">
            <a:spLocks/>
          </p:cNvSpPr>
          <p:nvPr userDrawn="1"/>
        </p:nvSpPr>
        <p:spPr>
          <a:xfrm>
            <a:off x="9609737" y="6501665"/>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chemeClr val="tx2"/>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68A650E1-C8A8-4D5C-5A10-1601434765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7863083E-8F53-88CD-8A27-101B2F0E274A}"/>
              </a:ext>
            </a:extLst>
          </p:cNvPr>
          <p:cNvSpPr>
            <a:spLocks noGrp="1"/>
          </p:cNvSpPr>
          <p:nvPr>
            <p:ph sz="quarter" idx="13"/>
          </p:nvPr>
        </p:nvSpPr>
        <p:spPr>
          <a:xfrm>
            <a:off x="1857375" y="6356350"/>
            <a:ext cx="3544888" cy="365125"/>
          </a:xfrm>
        </p:spPr>
        <p:txBody>
          <a:bodyPr>
            <a:noAutofit/>
          </a:bodyPr>
          <a:lstStyle>
            <a:lvl1pPr marL="0" indent="0">
              <a:buNone/>
              <a:defRPr sz="1000">
                <a:solidFill>
                  <a:srgbClr val="3D2056"/>
                </a:solidFill>
              </a:defRPr>
            </a:lvl1pPr>
            <a:lvl2pPr marL="457200" indent="0">
              <a:buNone/>
              <a:defRPr sz="1000">
                <a:solidFill>
                  <a:srgbClr val="3D2056"/>
                </a:solidFill>
              </a:defRPr>
            </a:lvl2pPr>
            <a:lvl3pPr marL="914400" indent="0">
              <a:buNone/>
              <a:defRPr sz="1000">
                <a:solidFill>
                  <a:srgbClr val="3D2056"/>
                </a:solidFill>
              </a:defRPr>
            </a:lvl3pPr>
            <a:lvl4pPr marL="1371600" indent="0">
              <a:buNone/>
              <a:defRPr sz="1000">
                <a:solidFill>
                  <a:srgbClr val="3D2056"/>
                </a:solidFill>
              </a:defRPr>
            </a:lvl4pPr>
            <a:lvl5pPr marL="1828800" indent="0">
              <a:buNone/>
              <a:defRPr sz="1000">
                <a:solidFill>
                  <a:srgbClr val="3D2056"/>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10" name="ZoneTexte 9">
            <a:extLst>
              <a:ext uri="{FF2B5EF4-FFF2-40B4-BE49-F238E27FC236}">
                <a16:creationId xmlns:a16="http://schemas.microsoft.com/office/drawing/2014/main" id="{1A5C1680-4D23-C954-B179-9C1908A1C618}"/>
              </a:ext>
            </a:extLst>
          </p:cNvPr>
          <p:cNvSpPr txBox="1"/>
          <p:nvPr userDrawn="1"/>
        </p:nvSpPr>
        <p:spPr>
          <a:xfrm>
            <a:off x="8417169" y="6352662"/>
            <a:ext cx="7707084" cy="200055"/>
          </a:xfrm>
          <a:prstGeom prst="rect">
            <a:avLst/>
          </a:prstGeom>
          <a:noFill/>
        </p:spPr>
        <p:txBody>
          <a:bodyPr wrap="square">
            <a:spAutoFit/>
          </a:bodyPr>
          <a:lstStyle/>
          <a:p>
            <a:r>
              <a:rPr lang="fr-CA" sz="700" dirty="0">
                <a:solidFill>
                  <a:schemeClr val="tx2"/>
                </a:solidFill>
                <a:effectLst/>
                <a:latin typeface="Aptos" panose="020B0004020202020204" pitchFamily="34" charset="0"/>
                <a:ea typeface="Times New Roman" panose="02020603050405020304" pitchFamily="18" charset="0"/>
                <a:cs typeface="Aptos" panose="020B0004020202020204" pitchFamily="34" charset="0"/>
              </a:rPr>
              <a:t>Ce projet a été réalisé avec le soutien financier du gouvernement du Québec.</a:t>
            </a:r>
            <a:endParaRPr lang="fr-CA" sz="700" dirty="0">
              <a:solidFill>
                <a:schemeClr val="tx2"/>
              </a:solidFill>
            </a:endParaRPr>
          </a:p>
        </p:txBody>
      </p:sp>
    </p:spTree>
    <p:extLst>
      <p:ext uri="{BB962C8B-B14F-4D97-AF65-F5344CB8AC3E}">
        <p14:creationId xmlns:p14="http://schemas.microsoft.com/office/powerpoint/2010/main" val="352732268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cSld name="Section 3">
    <p:bg>
      <p:bgPr>
        <a:solidFill>
          <a:srgbClr val="3D2056"/>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ADAAE1"/>
                </a:solidFill>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ADAAE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2025-08-29</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p>
            <a:fld id="{7858C41C-673F-4EFF-AB29-14469EDC1454}" type="slidenum">
              <a:rPr lang="fr-CA" smtClean="0"/>
              <a:t>‹N°›</a:t>
            </a:fld>
            <a:endParaRPr lang="fr-CA"/>
          </a:p>
        </p:txBody>
      </p:sp>
      <p:grpSp>
        <p:nvGrpSpPr>
          <p:cNvPr id="15" name="Groupe 14">
            <a:extLst>
              <a:ext uri="{FF2B5EF4-FFF2-40B4-BE49-F238E27FC236}">
                <a16:creationId xmlns:a16="http://schemas.microsoft.com/office/drawing/2014/main" id="{9BDCA830-6D0E-470F-EC32-E5F3CA0372B9}"/>
              </a:ext>
            </a:extLst>
          </p:cNvPr>
          <p:cNvGrpSpPr/>
          <p:nvPr userDrawn="1"/>
        </p:nvGrpSpPr>
        <p:grpSpPr>
          <a:xfrm>
            <a:off x="831849" y="485030"/>
            <a:ext cx="973097" cy="996587"/>
            <a:chOff x="3952984" y="1868811"/>
            <a:chExt cx="421097" cy="453662"/>
          </a:xfrm>
          <a:solidFill>
            <a:srgbClr val="ADAAE1"/>
          </a:solidFill>
        </p:grpSpPr>
        <p:sp>
          <p:nvSpPr>
            <p:cNvPr id="16" name="Forme libre : forme 15">
              <a:extLst>
                <a:ext uri="{FF2B5EF4-FFF2-40B4-BE49-F238E27FC236}">
                  <a16:creationId xmlns:a16="http://schemas.microsoft.com/office/drawing/2014/main" id="{BD24DADE-9A31-163B-FE37-5E86E05BD8B2}"/>
                </a:ext>
              </a:extLst>
            </p:cNvPr>
            <p:cNvSpPr/>
            <p:nvPr/>
          </p:nvSpPr>
          <p:spPr>
            <a:xfrm>
              <a:off x="4133541" y="1868811"/>
              <a:ext cx="45719" cy="213809"/>
            </a:xfrm>
            <a:custGeom>
              <a:avLst/>
              <a:gdLst>
                <a:gd name="connsiteX0" fmla="*/ 43646 w 43646"/>
                <a:gd name="connsiteY0" fmla="*/ 213485 h 234130"/>
                <a:gd name="connsiteX1" fmla="*/ 42790 w 43646"/>
                <a:gd name="connsiteY1" fmla="*/ 20646 h 234130"/>
                <a:gd name="connsiteX2" fmla="*/ 0 w 43646"/>
                <a:gd name="connsiteY2" fmla="*/ 20646 h 234130"/>
                <a:gd name="connsiteX3" fmla="*/ 856 w 43646"/>
                <a:gd name="connsiteY3" fmla="*/ 213485 h 234130"/>
                <a:gd name="connsiteX4" fmla="*/ 43646 w 43646"/>
                <a:gd name="connsiteY4" fmla="*/ 213485 h 234130"/>
                <a:gd name="connsiteX5" fmla="*/ 43646 w 43646"/>
                <a:gd name="connsiteY5" fmla="*/ 213485 h 23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646" h="234130">
                  <a:moveTo>
                    <a:pt x="43646" y="213485"/>
                  </a:moveTo>
                  <a:lnTo>
                    <a:pt x="42790" y="20646"/>
                  </a:lnTo>
                  <a:cubicBezTo>
                    <a:pt x="42790" y="-6882"/>
                    <a:pt x="-142" y="-6882"/>
                    <a:pt x="0" y="20646"/>
                  </a:cubicBezTo>
                  <a:lnTo>
                    <a:pt x="856" y="213485"/>
                  </a:lnTo>
                  <a:cubicBezTo>
                    <a:pt x="856" y="241013"/>
                    <a:pt x="43788" y="241013"/>
                    <a:pt x="43646" y="213485"/>
                  </a:cubicBezTo>
                  <a:lnTo>
                    <a:pt x="43646" y="213485"/>
                  </a:lnTo>
                  <a:close/>
                </a:path>
              </a:pathLst>
            </a:custGeom>
            <a:grpFill/>
            <a:ln w="13990" cap="flat">
              <a:noFill/>
              <a:prstDash val="solid"/>
              <a:miter/>
            </a:ln>
          </p:spPr>
          <p:txBody>
            <a:bodyPr rtlCol="0" anchor="ctr"/>
            <a:lstStyle/>
            <a:p>
              <a:endParaRPr lang="fr-CA"/>
            </a:p>
          </p:txBody>
        </p:sp>
        <p:sp>
          <p:nvSpPr>
            <p:cNvPr id="17" name="Forme libre : forme 16">
              <a:extLst>
                <a:ext uri="{FF2B5EF4-FFF2-40B4-BE49-F238E27FC236}">
                  <a16:creationId xmlns:a16="http://schemas.microsoft.com/office/drawing/2014/main" id="{23C5F947-8A44-01DD-DB86-DFAD566C395E}"/>
                </a:ext>
              </a:extLst>
            </p:cNvPr>
            <p:cNvSpPr/>
            <p:nvPr/>
          </p:nvSpPr>
          <p:spPr>
            <a:xfrm rot="1113967">
              <a:off x="4209408" y="1931284"/>
              <a:ext cx="83697" cy="172127"/>
            </a:xfrm>
            <a:custGeom>
              <a:avLst/>
              <a:gdLst>
                <a:gd name="connsiteX0" fmla="*/ 42205 w 83697"/>
                <a:gd name="connsiteY0" fmla="*/ 156524 h 172127"/>
                <a:gd name="connsiteX1" fmla="*/ 82855 w 83697"/>
                <a:gd name="connsiteY1" fmla="*/ 27014 h 172127"/>
                <a:gd name="connsiteX2" fmla="*/ 67879 w 83697"/>
                <a:gd name="connsiteY2" fmla="*/ 627 h 172127"/>
                <a:gd name="connsiteX3" fmla="*/ 41492 w 83697"/>
                <a:gd name="connsiteY3" fmla="*/ 15603 h 172127"/>
                <a:gd name="connsiteX4" fmla="*/ 842 w 83697"/>
                <a:gd name="connsiteY4" fmla="*/ 145113 h 172127"/>
                <a:gd name="connsiteX5" fmla="*/ 15818 w 83697"/>
                <a:gd name="connsiteY5" fmla="*/ 171500 h 172127"/>
                <a:gd name="connsiteX6" fmla="*/ 42205 w 83697"/>
                <a:gd name="connsiteY6" fmla="*/ 156524 h 172127"/>
                <a:gd name="connsiteX7" fmla="*/ 42205 w 83697"/>
                <a:gd name="connsiteY7" fmla="*/ 156524 h 172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697" h="172127">
                  <a:moveTo>
                    <a:pt x="42205" y="156524"/>
                  </a:moveTo>
                  <a:cubicBezTo>
                    <a:pt x="55755" y="113306"/>
                    <a:pt x="69305" y="70231"/>
                    <a:pt x="82855" y="27014"/>
                  </a:cubicBezTo>
                  <a:cubicBezTo>
                    <a:pt x="86279" y="16316"/>
                    <a:pt x="78862" y="3194"/>
                    <a:pt x="67879" y="627"/>
                  </a:cubicBezTo>
                  <a:cubicBezTo>
                    <a:pt x="56183" y="-2083"/>
                    <a:pt x="45201" y="4193"/>
                    <a:pt x="41492" y="15603"/>
                  </a:cubicBezTo>
                  <a:cubicBezTo>
                    <a:pt x="27942" y="58821"/>
                    <a:pt x="14392" y="101896"/>
                    <a:pt x="842" y="145113"/>
                  </a:cubicBezTo>
                  <a:cubicBezTo>
                    <a:pt x="-2581" y="155811"/>
                    <a:pt x="4836" y="168933"/>
                    <a:pt x="15818" y="171500"/>
                  </a:cubicBezTo>
                  <a:cubicBezTo>
                    <a:pt x="27514" y="174210"/>
                    <a:pt x="38497" y="167934"/>
                    <a:pt x="42205" y="156524"/>
                  </a:cubicBezTo>
                  <a:lnTo>
                    <a:pt x="42205" y="156524"/>
                  </a:lnTo>
                  <a:close/>
                </a:path>
              </a:pathLst>
            </a:custGeom>
            <a:grpFill/>
            <a:ln w="13990" cap="flat">
              <a:noFill/>
              <a:prstDash val="solid"/>
              <a:miter/>
            </a:ln>
          </p:spPr>
          <p:txBody>
            <a:bodyPr rtlCol="0" anchor="ctr"/>
            <a:lstStyle/>
            <a:p>
              <a:endParaRPr lang="fr-CA"/>
            </a:p>
          </p:txBody>
        </p:sp>
        <p:sp>
          <p:nvSpPr>
            <p:cNvPr id="18" name="Forme libre : forme 17">
              <a:extLst>
                <a:ext uri="{FF2B5EF4-FFF2-40B4-BE49-F238E27FC236}">
                  <a16:creationId xmlns:a16="http://schemas.microsoft.com/office/drawing/2014/main" id="{68EAB864-D55D-D2D7-CFA1-3DC2AE903979}"/>
                </a:ext>
              </a:extLst>
            </p:cNvPr>
            <p:cNvSpPr/>
            <p:nvPr/>
          </p:nvSpPr>
          <p:spPr>
            <a:xfrm rot="1665541">
              <a:off x="4219399" y="2071586"/>
              <a:ext cx="154682" cy="106160"/>
            </a:xfrm>
            <a:custGeom>
              <a:avLst/>
              <a:gdLst>
                <a:gd name="connsiteX0" fmla="*/ 32127 w 154682"/>
                <a:gd name="connsiteY0" fmla="*/ 103429 h 106160"/>
                <a:gd name="connsiteX1" fmla="*/ 144093 w 154682"/>
                <a:gd name="connsiteY1" fmla="*/ 39673 h 106160"/>
                <a:gd name="connsiteX2" fmla="*/ 151795 w 154682"/>
                <a:gd name="connsiteY2" fmla="*/ 10433 h 106160"/>
                <a:gd name="connsiteX3" fmla="*/ 122556 w 154682"/>
                <a:gd name="connsiteY3" fmla="*/ 2731 h 106160"/>
                <a:gd name="connsiteX4" fmla="*/ 10590 w 154682"/>
                <a:gd name="connsiteY4" fmla="*/ 66487 h 106160"/>
                <a:gd name="connsiteX5" fmla="*/ 2887 w 154682"/>
                <a:gd name="connsiteY5" fmla="*/ 95727 h 106160"/>
                <a:gd name="connsiteX6" fmla="*/ 32127 w 154682"/>
                <a:gd name="connsiteY6" fmla="*/ 103429 h 106160"/>
                <a:gd name="connsiteX7" fmla="*/ 32127 w 154682"/>
                <a:gd name="connsiteY7" fmla="*/ 103429 h 106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682" h="106160">
                  <a:moveTo>
                    <a:pt x="32127" y="103429"/>
                  </a:moveTo>
                  <a:cubicBezTo>
                    <a:pt x="69497" y="82177"/>
                    <a:pt x="106724" y="60925"/>
                    <a:pt x="144093" y="39673"/>
                  </a:cubicBezTo>
                  <a:cubicBezTo>
                    <a:pt x="153792" y="34110"/>
                    <a:pt x="157929" y="19989"/>
                    <a:pt x="151795" y="10433"/>
                  </a:cubicBezTo>
                  <a:cubicBezTo>
                    <a:pt x="145662" y="877"/>
                    <a:pt x="132968" y="-3117"/>
                    <a:pt x="122556" y="2731"/>
                  </a:cubicBezTo>
                  <a:cubicBezTo>
                    <a:pt x="85186" y="23983"/>
                    <a:pt x="47959" y="45235"/>
                    <a:pt x="10590" y="66487"/>
                  </a:cubicBezTo>
                  <a:cubicBezTo>
                    <a:pt x="891" y="72050"/>
                    <a:pt x="-3246" y="86171"/>
                    <a:pt x="2887" y="95727"/>
                  </a:cubicBezTo>
                  <a:cubicBezTo>
                    <a:pt x="9021" y="105283"/>
                    <a:pt x="21715" y="109277"/>
                    <a:pt x="32127" y="103429"/>
                  </a:cubicBezTo>
                  <a:lnTo>
                    <a:pt x="32127" y="103429"/>
                  </a:lnTo>
                  <a:close/>
                </a:path>
              </a:pathLst>
            </a:custGeom>
            <a:grpFill/>
            <a:ln w="13990" cap="flat">
              <a:noFill/>
              <a:prstDash val="solid"/>
              <a:miter/>
            </a:ln>
          </p:spPr>
          <p:txBody>
            <a:bodyPr rtlCol="0" anchor="ctr"/>
            <a:lstStyle/>
            <a:p>
              <a:endParaRPr lang="fr-CA"/>
            </a:p>
          </p:txBody>
        </p:sp>
        <p:sp>
          <p:nvSpPr>
            <p:cNvPr id="19" name="Forme libre : forme 18">
              <a:extLst>
                <a:ext uri="{FF2B5EF4-FFF2-40B4-BE49-F238E27FC236}">
                  <a16:creationId xmlns:a16="http://schemas.microsoft.com/office/drawing/2014/main" id="{29D248C9-CFB4-0C4B-7999-34E94D582BDB}"/>
                </a:ext>
              </a:extLst>
            </p:cNvPr>
            <p:cNvSpPr/>
            <p:nvPr/>
          </p:nvSpPr>
          <p:spPr>
            <a:xfrm>
              <a:off x="4041764" y="1972466"/>
              <a:ext cx="88188" cy="123018"/>
            </a:xfrm>
            <a:custGeom>
              <a:avLst/>
              <a:gdLst>
                <a:gd name="connsiteX0" fmla="*/ 85458 w 88188"/>
                <a:gd name="connsiteY0" fmla="*/ 90892 h 123018"/>
                <a:gd name="connsiteX1" fmla="*/ 39673 w 88188"/>
                <a:gd name="connsiteY1" fmla="*/ 10590 h 123018"/>
                <a:gd name="connsiteX2" fmla="*/ 10433 w 88188"/>
                <a:gd name="connsiteY2" fmla="*/ 2887 h 123018"/>
                <a:gd name="connsiteX3" fmla="*/ 2731 w 88188"/>
                <a:gd name="connsiteY3" fmla="*/ 32127 h 123018"/>
                <a:gd name="connsiteX4" fmla="*/ 48516 w 88188"/>
                <a:gd name="connsiteY4" fmla="*/ 112429 h 123018"/>
                <a:gd name="connsiteX5" fmla="*/ 77755 w 88188"/>
                <a:gd name="connsiteY5" fmla="*/ 120131 h 123018"/>
                <a:gd name="connsiteX6" fmla="*/ 85458 w 88188"/>
                <a:gd name="connsiteY6" fmla="*/ 90892 h 123018"/>
                <a:gd name="connsiteX7" fmla="*/ 85458 w 88188"/>
                <a:gd name="connsiteY7" fmla="*/ 90892 h 123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188" h="123018">
                  <a:moveTo>
                    <a:pt x="85458" y="90892"/>
                  </a:moveTo>
                  <a:lnTo>
                    <a:pt x="39673" y="10590"/>
                  </a:lnTo>
                  <a:cubicBezTo>
                    <a:pt x="34110" y="891"/>
                    <a:pt x="19989" y="-3246"/>
                    <a:pt x="10433" y="2887"/>
                  </a:cubicBezTo>
                  <a:cubicBezTo>
                    <a:pt x="877" y="9021"/>
                    <a:pt x="-3117" y="21715"/>
                    <a:pt x="2731" y="32127"/>
                  </a:cubicBezTo>
                  <a:lnTo>
                    <a:pt x="48516" y="112429"/>
                  </a:lnTo>
                  <a:cubicBezTo>
                    <a:pt x="54078" y="122128"/>
                    <a:pt x="68199" y="126264"/>
                    <a:pt x="77755" y="120131"/>
                  </a:cubicBezTo>
                  <a:cubicBezTo>
                    <a:pt x="87312" y="113998"/>
                    <a:pt x="91305" y="101304"/>
                    <a:pt x="85458" y="90892"/>
                  </a:cubicBezTo>
                  <a:lnTo>
                    <a:pt x="85458" y="90892"/>
                  </a:lnTo>
                  <a:close/>
                </a:path>
              </a:pathLst>
            </a:custGeom>
            <a:grpFill/>
            <a:ln w="13990" cap="flat">
              <a:noFill/>
              <a:prstDash val="solid"/>
              <a:miter/>
            </a:ln>
          </p:spPr>
          <p:txBody>
            <a:bodyPr rtlCol="0" anchor="ctr"/>
            <a:lstStyle/>
            <a:p>
              <a:endParaRPr lang="fr-CA"/>
            </a:p>
          </p:txBody>
        </p:sp>
        <p:sp>
          <p:nvSpPr>
            <p:cNvPr id="20" name="Forme libre : forme 19">
              <a:extLst>
                <a:ext uri="{FF2B5EF4-FFF2-40B4-BE49-F238E27FC236}">
                  <a16:creationId xmlns:a16="http://schemas.microsoft.com/office/drawing/2014/main" id="{06F5704D-DC78-C487-112F-2AE7B9C6E06F}"/>
                </a:ext>
              </a:extLst>
            </p:cNvPr>
            <p:cNvSpPr/>
            <p:nvPr/>
          </p:nvSpPr>
          <p:spPr>
            <a:xfrm>
              <a:off x="3952984" y="2088647"/>
              <a:ext cx="146507" cy="56681"/>
            </a:xfrm>
            <a:custGeom>
              <a:avLst/>
              <a:gdLst>
                <a:gd name="connsiteX0" fmla="*/ 131020 w 146507"/>
                <a:gd name="connsiteY0" fmla="*/ 14790 h 56681"/>
                <a:gd name="connsiteX1" fmla="*/ 26898 w 146507"/>
                <a:gd name="connsiteY1" fmla="*/ 527 h 56681"/>
                <a:gd name="connsiteX2" fmla="*/ 10353 w 146507"/>
                <a:gd name="connsiteY2" fmla="*/ 2667 h 56681"/>
                <a:gd name="connsiteX3" fmla="*/ 511 w 146507"/>
                <a:gd name="connsiteY3" fmla="*/ 15504 h 56681"/>
                <a:gd name="connsiteX4" fmla="*/ 15488 w 146507"/>
                <a:gd name="connsiteY4" fmla="*/ 41891 h 56681"/>
                <a:gd name="connsiteX5" fmla="*/ 119609 w 146507"/>
                <a:gd name="connsiteY5" fmla="*/ 56154 h 56681"/>
                <a:gd name="connsiteX6" fmla="*/ 136155 w 146507"/>
                <a:gd name="connsiteY6" fmla="*/ 54014 h 56681"/>
                <a:gd name="connsiteX7" fmla="*/ 145996 w 146507"/>
                <a:gd name="connsiteY7" fmla="*/ 41177 h 56681"/>
                <a:gd name="connsiteX8" fmla="*/ 131020 w 146507"/>
                <a:gd name="connsiteY8" fmla="*/ 14790 h 56681"/>
                <a:gd name="connsiteX9" fmla="*/ 131020 w 146507"/>
                <a:gd name="connsiteY9" fmla="*/ 14790 h 5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6507" h="56681">
                  <a:moveTo>
                    <a:pt x="131020" y="14790"/>
                  </a:moveTo>
                  <a:cubicBezTo>
                    <a:pt x="96360" y="10084"/>
                    <a:pt x="61701" y="5377"/>
                    <a:pt x="26898" y="527"/>
                  </a:cubicBezTo>
                  <a:cubicBezTo>
                    <a:pt x="20908" y="-329"/>
                    <a:pt x="15773" y="-471"/>
                    <a:pt x="10353" y="2667"/>
                  </a:cubicBezTo>
                  <a:cubicBezTo>
                    <a:pt x="5931" y="5234"/>
                    <a:pt x="1652" y="10369"/>
                    <a:pt x="511" y="15504"/>
                  </a:cubicBezTo>
                  <a:cubicBezTo>
                    <a:pt x="-1771" y="25488"/>
                    <a:pt x="3649" y="40179"/>
                    <a:pt x="15488" y="41891"/>
                  </a:cubicBezTo>
                  <a:lnTo>
                    <a:pt x="119609" y="56154"/>
                  </a:lnTo>
                  <a:cubicBezTo>
                    <a:pt x="125600" y="57010"/>
                    <a:pt x="130735" y="57152"/>
                    <a:pt x="136155" y="54014"/>
                  </a:cubicBezTo>
                  <a:cubicBezTo>
                    <a:pt x="140576" y="51447"/>
                    <a:pt x="144855" y="46312"/>
                    <a:pt x="145996" y="41177"/>
                  </a:cubicBezTo>
                  <a:cubicBezTo>
                    <a:pt x="148278" y="31193"/>
                    <a:pt x="142858" y="16502"/>
                    <a:pt x="131020" y="14790"/>
                  </a:cubicBezTo>
                  <a:lnTo>
                    <a:pt x="131020" y="14790"/>
                  </a:lnTo>
                  <a:close/>
                </a:path>
              </a:pathLst>
            </a:custGeom>
            <a:grpFill/>
            <a:ln w="13990" cap="flat">
              <a:noFill/>
              <a:prstDash val="solid"/>
              <a:miter/>
            </a:ln>
          </p:spPr>
          <p:txBody>
            <a:bodyPr rtlCol="0" anchor="ctr"/>
            <a:lstStyle/>
            <a:p>
              <a:endParaRPr lang="fr-CA"/>
            </a:p>
          </p:txBody>
        </p:sp>
        <p:sp>
          <p:nvSpPr>
            <p:cNvPr id="21" name="Forme libre : forme 20">
              <a:extLst>
                <a:ext uri="{FF2B5EF4-FFF2-40B4-BE49-F238E27FC236}">
                  <a16:creationId xmlns:a16="http://schemas.microsoft.com/office/drawing/2014/main" id="{3AB704DF-7ADA-F71F-24D6-A4EFA94813CF}"/>
                </a:ext>
              </a:extLst>
            </p:cNvPr>
            <p:cNvSpPr/>
            <p:nvPr/>
          </p:nvSpPr>
          <p:spPr>
            <a:xfrm rot="19470481">
              <a:off x="4008897" y="2177580"/>
              <a:ext cx="143091" cy="72898"/>
            </a:xfrm>
            <a:custGeom>
              <a:avLst/>
              <a:gdLst>
                <a:gd name="connsiteX0" fmla="*/ 115833 w 143091"/>
                <a:gd name="connsiteY0" fmla="*/ 862 h 72898"/>
                <a:gd name="connsiteX1" fmla="*/ 15848 w 143091"/>
                <a:gd name="connsiteY1" fmla="*/ 30672 h 72898"/>
                <a:gd name="connsiteX2" fmla="*/ 872 w 143091"/>
                <a:gd name="connsiteY2" fmla="*/ 57059 h 72898"/>
                <a:gd name="connsiteX3" fmla="*/ 27259 w 143091"/>
                <a:gd name="connsiteY3" fmla="*/ 72036 h 72898"/>
                <a:gd name="connsiteX4" fmla="*/ 127244 w 143091"/>
                <a:gd name="connsiteY4" fmla="*/ 42226 h 72898"/>
                <a:gd name="connsiteX5" fmla="*/ 142220 w 143091"/>
                <a:gd name="connsiteY5" fmla="*/ 15839 h 72898"/>
                <a:gd name="connsiteX6" fmla="*/ 115833 w 143091"/>
                <a:gd name="connsiteY6" fmla="*/ 862 h 72898"/>
                <a:gd name="connsiteX7" fmla="*/ 115833 w 143091"/>
                <a:gd name="connsiteY7" fmla="*/ 862 h 72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3091" h="72898">
                  <a:moveTo>
                    <a:pt x="115833" y="862"/>
                  </a:moveTo>
                  <a:cubicBezTo>
                    <a:pt x="82457" y="10847"/>
                    <a:pt x="49081" y="20831"/>
                    <a:pt x="15848" y="30672"/>
                  </a:cubicBezTo>
                  <a:cubicBezTo>
                    <a:pt x="5151" y="33810"/>
                    <a:pt x="-2694" y="45791"/>
                    <a:pt x="872" y="57059"/>
                  </a:cubicBezTo>
                  <a:cubicBezTo>
                    <a:pt x="4437" y="68327"/>
                    <a:pt x="15705" y="75459"/>
                    <a:pt x="27259" y="72036"/>
                  </a:cubicBezTo>
                  <a:cubicBezTo>
                    <a:pt x="60635" y="62052"/>
                    <a:pt x="94010" y="52067"/>
                    <a:pt x="127244" y="42226"/>
                  </a:cubicBezTo>
                  <a:cubicBezTo>
                    <a:pt x="137941" y="39088"/>
                    <a:pt x="145786" y="27107"/>
                    <a:pt x="142220" y="15839"/>
                  </a:cubicBezTo>
                  <a:cubicBezTo>
                    <a:pt x="138654" y="4571"/>
                    <a:pt x="127386" y="-2561"/>
                    <a:pt x="115833" y="862"/>
                  </a:cubicBezTo>
                  <a:lnTo>
                    <a:pt x="115833" y="862"/>
                  </a:lnTo>
                  <a:close/>
                </a:path>
              </a:pathLst>
            </a:custGeom>
            <a:grpFill/>
            <a:ln w="13990" cap="flat">
              <a:noFill/>
              <a:prstDash val="solid"/>
              <a:miter/>
            </a:ln>
          </p:spPr>
          <p:txBody>
            <a:bodyPr rtlCol="0" anchor="ctr"/>
            <a:lstStyle/>
            <a:p>
              <a:endParaRPr lang="fr-CA"/>
            </a:p>
          </p:txBody>
        </p:sp>
        <p:sp>
          <p:nvSpPr>
            <p:cNvPr id="22" name="Forme libre : forme 21">
              <a:extLst>
                <a:ext uri="{FF2B5EF4-FFF2-40B4-BE49-F238E27FC236}">
                  <a16:creationId xmlns:a16="http://schemas.microsoft.com/office/drawing/2014/main" id="{84951264-E2F8-BA2D-8F22-FC69E30E16B4}"/>
                </a:ext>
              </a:extLst>
            </p:cNvPr>
            <p:cNvSpPr/>
            <p:nvPr/>
          </p:nvSpPr>
          <p:spPr>
            <a:xfrm rot="19645284">
              <a:off x="4222460" y="2136889"/>
              <a:ext cx="45719" cy="185584"/>
            </a:xfrm>
            <a:custGeom>
              <a:avLst/>
              <a:gdLst>
                <a:gd name="connsiteX0" fmla="*/ 43646 w 43646"/>
                <a:gd name="connsiteY0" fmla="*/ 213485 h 234130"/>
                <a:gd name="connsiteX1" fmla="*/ 42790 w 43646"/>
                <a:gd name="connsiteY1" fmla="*/ 20646 h 234130"/>
                <a:gd name="connsiteX2" fmla="*/ 0 w 43646"/>
                <a:gd name="connsiteY2" fmla="*/ 20646 h 234130"/>
                <a:gd name="connsiteX3" fmla="*/ 856 w 43646"/>
                <a:gd name="connsiteY3" fmla="*/ 213485 h 234130"/>
                <a:gd name="connsiteX4" fmla="*/ 43646 w 43646"/>
                <a:gd name="connsiteY4" fmla="*/ 213485 h 234130"/>
                <a:gd name="connsiteX5" fmla="*/ 43646 w 43646"/>
                <a:gd name="connsiteY5" fmla="*/ 213485 h 23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646" h="234130">
                  <a:moveTo>
                    <a:pt x="43646" y="213485"/>
                  </a:moveTo>
                  <a:lnTo>
                    <a:pt x="42790" y="20646"/>
                  </a:lnTo>
                  <a:cubicBezTo>
                    <a:pt x="42790" y="-6882"/>
                    <a:pt x="-142" y="-6882"/>
                    <a:pt x="0" y="20646"/>
                  </a:cubicBezTo>
                  <a:lnTo>
                    <a:pt x="856" y="213485"/>
                  </a:lnTo>
                  <a:cubicBezTo>
                    <a:pt x="856" y="241013"/>
                    <a:pt x="43788" y="241013"/>
                    <a:pt x="43646" y="213485"/>
                  </a:cubicBezTo>
                  <a:lnTo>
                    <a:pt x="43646" y="213485"/>
                  </a:lnTo>
                  <a:close/>
                </a:path>
              </a:pathLst>
            </a:custGeom>
            <a:grpFill/>
            <a:ln w="13990" cap="flat">
              <a:noFill/>
              <a:prstDash val="solid"/>
              <a:miter/>
            </a:ln>
          </p:spPr>
          <p:txBody>
            <a:bodyPr rtlCol="0" anchor="ctr"/>
            <a:lstStyle/>
            <a:p>
              <a:endParaRPr lang="fr-CA"/>
            </a:p>
          </p:txBody>
        </p:sp>
        <p:sp>
          <p:nvSpPr>
            <p:cNvPr id="23" name="Forme libre : forme 22">
              <a:extLst>
                <a:ext uri="{FF2B5EF4-FFF2-40B4-BE49-F238E27FC236}">
                  <a16:creationId xmlns:a16="http://schemas.microsoft.com/office/drawing/2014/main" id="{AFDE8399-01DA-5A34-D558-BD2E5934A6A7}"/>
                </a:ext>
              </a:extLst>
            </p:cNvPr>
            <p:cNvSpPr/>
            <p:nvPr/>
          </p:nvSpPr>
          <p:spPr>
            <a:xfrm rot="17218152">
              <a:off x="4089103" y="2210243"/>
              <a:ext cx="143091" cy="72898"/>
            </a:xfrm>
            <a:custGeom>
              <a:avLst/>
              <a:gdLst>
                <a:gd name="connsiteX0" fmla="*/ 115833 w 143091"/>
                <a:gd name="connsiteY0" fmla="*/ 862 h 72898"/>
                <a:gd name="connsiteX1" fmla="*/ 15848 w 143091"/>
                <a:gd name="connsiteY1" fmla="*/ 30672 h 72898"/>
                <a:gd name="connsiteX2" fmla="*/ 872 w 143091"/>
                <a:gd name="connsiteY2" fmla="*/ 57059 h 72898"/>
                <a:gd name="connsiteX3" fmla="*/ 27259 w 143091"/>
                <a:gd name="connsiteY3" fmla="*/ 72036 h 72898"/>
                <a:gd name="connsiteX4" fmla="*/ 127244 w 143091"/>
                <a:gd name="connsiteY4" fmla="*/ 42226 h 72898"/>
                <a:gd name="connsiteX5" fmla="*/ 142220 w 143091"/>
                <a:gd name="connsiteY5" fmla="*/ 15839 h 72898"/>
                <a:gd name="connsiteX6" fmla="*/ 115833 w 143091"/>
                <a:gd name="connsiteY6" fmla="*/ 862 h 72898"/>
                <a:gd name="connsiteX7" fmla="*/ 115833 w 143091"/>
                <a:gd name="connsiteY7" fmla="*/ 862 h 72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3091" h="72898">
                  <a:moveTo>
                    <a:pt x="115833" y="862"/>
                  </a:moveTo>
                  <a:cubicBezTo>
                    <a:pt x="82457" y="10847"/>
                    <a:pt x="49081" y="20831"/>
                    <a:pt x="15848" y="30672"/>
                  </a:cubicBezTo>
                  <a:cubicBezTo>
                    <a:pt x="5151" y="33810"/>
                    <a:pt x="-2694" y="45791"/>
                    <a:pt x="872" y="57059"/>
                  </a:cubicBezTo>
                  <a:cubicBezTo>
                    <a:pt x="4437" y="68327"/>
                    <a:pt x="15705" y="75459"/>
                    <a:pt x="27259" y="72036"/>
                  </a:cubicBezTo>
                  <a:cubicBezTo>
                    <a:pt x="60635" y="62052"/>
                    <a:pt x="94010" y="52067"/>
                    <a:pt x="127244" y="42226"/>
                  </a:cubicBezTo>
                  <a:cubicBezTo>
                    <a:pt x="137941" y="39088"/>
                    <a:pt x="145786" y="27107"/>
                    <a:pt x="142220" y="15839"/>
                  </a:cubicBezTo>
                  <a:cubicBezTo>
                    <a:pt x="138654" y="4571"/>
                    <a:pt x="127386" y="-2561"/>
                    <a:pt x="115833" y="862"/>
                  </a:cubicBezTo>
                  <a:lnTo>
                    <a:pt x="115833" y="862"/>
                  </a:lnTo>
                  <a:close/>
                </a:path>
              </a:pathLst>
            </a:custGeom>
            <a:grpFill/>
            <a:ln w="13990" cap="flat">
              <a:noFill/>
              <a:prstDash val="solid"/>
              <a:miter/>
            </a:ln>
          </p:spPr>
          <p:txBody>
            <a:bodyPr rtlCol="0" anchor="ctr"/>
            <a:lstStyle/>
            <a:p>
              <a:endParaRPr lang="fr-CA"/>
            </a:p>
          </p:txBody>
        </p:sp>
      </p:grpSp>
      <p:sp>
        <p:nvSpPr>
          <p:cNvPr id="7" name="Espace réservé du contenu 9">
            <a:extLst>
              <a:ext uri="{FF2B5EF4-FFF2-40B4-BE49-F238E27FC236}">
                <a16:creationId xmlns:a16="http://schemas.microsoft.com/office/drawing/2014/main" id="{21C9A156-2A7D-E182-AF88-3190A3151AAB}"/>
              </a:ext>
            </a:extLst>
          </p:cNvPr>
          <p:cNvSpPr txBox="1">
            <a:spLocks/>
          </p:cNvSpPr>
          <p:nvPr userDrawn="1"/>
        </p:nvSpPr>
        <p:spPr>
          <a:xfrm>
            <a:off x="9762137" y="6501667"/>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FFFFFF"/>
                </a:solidFill>
                <a:latin typeface="+mn-lt"/>
              </a:rPr>
              <a:t>Tous droits réservés © ÉquiLibre</a:t>
            </a:r>
          </a:p>
        </p:txBody>
      </p:sp>
    </p:spTree>
    <p:extLst>
      <p:ext uri="{BB962C8B-B14F-4D97-AF65-F5344CB8AC3E}">
        <p14:creationId xmlns:p14="http://schemas.microsoft.com/office/powerpoint/2010/main" val="23568325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Diapositive de titre">
    <p:bg>
      <p:bgPr>
        <a:solidFill>
          <a:srgbClr val="C1E0DA"/>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4706F9-FF53-A7B8-C93E-FFDC00022AC5}"/>
              </a:ext>
            </a:extLst>
          </p:cNvPr>
          <p:cNvSpPr>
            <a:spLocks noGrp="1"/>
          </p:cNvSpPr>
          <p:nvPr>
            <p:ph type="ctrTitle"/>
          </p:nvPr>
        </p:nvSpPr>
        <p:spPr>
          <a:xfrm>
            <a:off x="1524000" y="1122363"/>
            <a:ext cx="9144000" cy="2387600"/>
          </a:xfrm>
        </p:spPr>
        <p:txBody>
          <a:bodyPr anchor="b"/>
          <a:lstStyle>
            <a:lvl1pPr algn="ctr">
              <a:defRPr sz="6000">
                <a:solidFill>
                  <a:srgbClr val="164533"/>
                </a:solidFill>
              </a:defRPr>
            </a:lvl1pPr>
          </a:lstStyle>
          <a:p>
            <a:r>
              <a:rPr lang="fr-FR"/>
              <a:t>Modifiez le style du titre</a:t>
            </a:r>
            <a:endParaRPr lang="fr-CA"/>
          </a:p>
        </p:txBody>
      </p:sp>
      <p:sp>
        <p:nvSpPr>
          <p:cNvPr id="3" name="Sous-titre 2">
            <a:extLst>
              <a:ext uri="{FF2B5EF4-FFF2-40B4-BE49-F238E27FC236}">
                <a16:creationId xmlns:a16="http://schemas.microsoft.com/office/drawing/2014/main" id="{451738F7-2E4B-F20F-2A9B-CFDC464577B9}"/>
              </a:ext>
            </a:extLst>
          </p:cNvPr>
          <p:cNvSpPr>
            <a:spLocks noGrp="1"/>
          </p:cNvSpPr>
          <p:nvPr>
            <p:ph type="subTitle" idx="1"/>
          </p:nvPr>
        </p:nvSpPr>
        <p:spPr>
          <a:xfrm>
            <a:off x="1524000" y="3602038"/>
            <a:ext cx="9144000" cy="1655762"/>
          </a:xfrm>
        </p:spPr>
        <p:txBody>
          <a:bodyPr/>
          <a:lstStyle>
            <a:lvl1pPr marL="0" indent="0" algn="ctr">
              <a:buNone/>
              <a:defRPr sz="2400">
                <a:solidFill>
                  <a:srgbClr val="16453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CA"/>
          </a:p>
        </p:txBody>
      </p:sp>
      <p:sp>
        <p:nvSpPr>
          <p:cNvPr id="4" name="Espace réservé de la date 3">
            <a:extLst>
              <a:ext uri="{FF2B5EF4-FFF2-40B4-BE49-F238E27FC236}">
                <a16:creationId xmlns:a16="http://schemas.microsoft.com/office/drawing/2014/main" id="{AC7044E9-21BF-7FD1-8118-89918A9B2606}"/>
              </a:ext>
            </a:extLst>
          </p:cNvPr>
          <p:cNvSpPr>
            <a:spLocks noGrp="1"/>
          </p:cNvSpPr>
          <p:nvPr>
            <p:ph type="dt" sz="half" idx="10"/>
          </p:nvPr>
        </p:nvSpPr>
        <p:spPr/>
        <p:txBody>
          <a:bodyPr/>
          <a:lstStyle/>
          <a:p>
            <a:fld id="{C9173DCC-0EFD-4BC5-98C2-8072D4F1116F}" type="datetimeFigureOut">
              <a:rPr lang="fr-CA" smtClean="0"/>
              <a:t>2025-08-29</a:t>
            </a:fld>
            <a:endParaRPr lang="fr-CA"/>
          </a:p>
        </p:txBody>
      </p:sp>
      <p:sp>
        <p:nvSpPr>
          <p:cNvPr id="5" name="Espace réservé du pied de page 4">
            <a:extLst>
              <a:ext uri="{FF2B5EF4-FFF2-40B4-BE49-F238E27FC236}">
                <a16:creationId xmlns:a16="http://schemas.microsoft.com/office/drawing/2014/main" id="{A78BB132-AC31-58BF-C8CE-0BFBEE4B9267}"/>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4250EBA-F285-6C90-62AC-A39B54FB8222}"/>
              </a:ext>
            </a:extLst>
          </p:cNvPr>
          <p:cNvSpPr>
            <a:spLocks noGrp="1"/>
          </p:cNvSpPr>
          <p:nvPr>
            <p:ph type="sldNum" sz="quarter" idx="12"/>
          </p:nvPr>
        </p:nvSpPr>
        <p:spPr/>
        <p:txBody>
          <a:bodyPr/>
          <a:lstStyle/>
          <a:p>
            <a:fld id="{8E78ABA5-5484-49AE-B20E-9F6BBE4717A5}" type="slidenum">
              <a:rPr lang="fr-CA" smtClean="0"/>
              <a:t>‹N°›</a:t>
            </a:fld>
            <a:endParaRPr lang="fr-CA"/>
          </a:p>
        </p:txBody>
      </p:sp>
      <p:pic>
        <p:nvPicPr>
          <p:cNvPr id="7" name="Image 6" descr="Une image contenant Graphique, graphisme, créativité, conception&#10;&#10;Description générée automatiquement">
            <a:extLst>
              <a:ext uri="{FF2B5EF4-FFF2-40B4-BE49-F238E27FC236}">
                <a16:creationId xmlns:a16="http://schemas.microsoft.com/office/drawing/2014/main" id="{F004E8C4-D9D8-C157-ECD8-A858EBC1A29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8" name="Espace réservé du contenu 9">
            <a:extLst>
              <a:ext uri="{FF2B5EF4-FFF2-40B4-BE49-F238E27FC236}">
                <a16:creationId xmlns:a16="http://schemas.microsoft.com/office/drawing/2014/main" id="{3CCAE2AE-CA43-84AB-7E20-7EB4640BD029}"/>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164533"/>
                </a:solidFill>
                <a:latin typeface="Aptos" panose="020B0004020202020204" pitchFamily="34" charset="0"/>
              </a:rPr>
              <a:t>Tous droits réservés © ÉquiLibre</a:t>
            </a:r>
          </a:p>
        </p:txBody>
      </p:sp>
      <p:sp>
        <p:nvSpPr>
          <p:cNvPr id="9" name="Espace réservé du texte 11">
            <a:extLst>
              <a:ext uri="{FF2B5EF4-FFF2-40B4-BE49-F238E27FC236}">
                <a16:creationId xmlns:a16="http://schemas.microsoft.com/office/drawing/2014/main" id="{6E86F549-1F2F-954E-71AF-693290819297}"/>
              </a:ext>
            </a:extLst>
          </p:cNvPr>
          <p:cNvSpPr>
            <a:spLocks noGrp="1"/>
          </p:cNvSpPr>
          <p:nvPr>
            <p:ph type="body" sz="quarter" idx="13" hasCustomPrompt="1"/>
          </p:nvPr>
        </p:nvSpPr>
        <p:spPr>
          <a:xfrm>
            <a:off x="4038600" y="5851525"/>
            <a:ext cx="4114800" cy="365125"/>
          </a:xfrm>
        </p:spPr>
        <p:txBody>
          <a:bodyPr/>
          <a:lstStyle>
            <a:lvl1pPr marL="0" indent="0" algn="ctr">
              <a:buNone/>
              <a:defRPr sz="1400">
                <a:solidFill>
                  <a:srgbClr val="164533"/>
                </a:solidFill>
              </a:defRPr>
            </a:lvl1pPr>
            <a:lvl2pPr>
              <a:defRPr>
                <a:solidFill>
                  <a:srgbClr val="164533"/>
                </a:solidFill>
              </a:defRPr>
            </a:lvl2pPr>
          </a:lstStyle>
          <a:p>
            <a:pPr lvl="0"/>
            <a:r>
              <a:rPr lang="fr-FR" dirty="0"/>
              <a:t>Date</a:t>
            </a:r>
          </a:p>
          <a:p>
            <a:pPr lvl="1"/>
            <a:endParaRPr lang="fr-CA" dirty="0"/>
          </a:p>
        </p:txBody>
      </p:sp>
    </p:spTree>
    <p:extLst>
      <p:ext uri="{BB962C8B-B14F-4D97-AF65-F5344CB8AC3E}">
        <p14:creationId xmlns:p14="http://schemas.microsoft.com/office/powerpoint/2010/main" val="42189358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Titre et contenu">
    <p:bg>
      <p:bgPr>
        <a:solidFill>
          <a:srgbClr val="CAEBEE"/>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4AA3AB"/>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a:defRPr>
                <a:solidFill>
                  <a:srgbClr val="4AA3AB"/>
                </a:solidFill>
              </a:defRPr>
            </a:lvl1pPr>
            <a:lvl2pPr>
              <a:defRPr>
                <a:solidFill>
                  <a:srgbClr val="4AA3AB"/>
                </a:solidFill>
              </a:defRPr>
            </a:lvl2pPr>
            <a:lvl3pPr>
              <a:defRPr>
                <a:solidFill>
                  <a:srgbClr val="4AA3AB"/>
                </a:solidFill>
              </a:defRPr>
            </a:lvl3pPr>
            <a:lvl4pPr>
              <a:defRPr>
                <a:solidFill>
                  <a:srgbClr val="4AA3AB"/>
                </a:solidFill>
              </a:defRPr>
            </a:lvl4pPr>
            <a:lvl5pPr>
              <a:defRPr>
                <a:solidFill>
                  <a:srgbClr val="4AA3AB"/>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2025-08-29</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a:xfrm>
            <a:off x="8618180" y="6334125"/>
            <a:ext cx="2743200" cy="365125"/>
          </a:xfrm>
        </p:spPr>
        <p:txBody>
          <a:bodyPr/>
          <a:lstStyle/>
          <a:p>
            <a:fld id="{80FE94EB-0976-4A7D-A387-CFB7C0D0CC74}" type="slidenum">
              <a:rPr lang="fr-CA" smtClean="0"/>
              <a:t>‹N°›</a:t>
            </a:fld>
            <a:endParaRPr lang="fr-CA"/>
          </a:p>
        </p:txBody>
      </p:sp>
      <p:sp>
        <p:nvSpPr>
          <p:cNvPr id="9" name="Espace réservé du contenu 9">
            <a:extLst>
              <a:ext uri="{FF2B5EF4-FFF2-40B4-BE49-F238E27FC236}">
                <a16:creationId xmlns:a16="http://schemas.microsoft.com/office/drawing/2014/main" id="{1EAAE4D0-CDB5-9552-87C0-A97C5BF7DFBC}"/>
              </a:ext>
            </a:extLst>
          </p:cNvPr>
          <p:cNvSpPr>
            <a:spLocks noGrp="1"/>
          </p:cNvSpPr>
          <p:nvPr>
            <p:ph sz="quarter" idx="13"/>
          </p:nvPr>
        </p:nvSpPr>
        <p:spPr>
          <a:xfrm>
            <a:off x="1857375" y="6356350"/>
            <a:ext cx="3544888" cy="365125"/>
          </a:xfrm>
        </p:spPr>
        <p:txBody>
          <a:bodyPr>
            <a:noAutofit/>
          </a:bodyPr>
          <a:lstStyle>
            <a:lvl1pPr marL="0" indent="0">
              <a:buNone/>
              <a:defRPr sz="1000">
                <a:solidFill>
                  <a:schemeClr val="tx2"/>
                </a:solidFill>
              </a:defRPr>
            </a:lvl1pPr>
            <a:lvl2pPr marL="457200" indent="0">
              <a:buNone/>
              <a:defRPr sz="1000">
                <a:solidFill>
                  <a:schemeClr val="tx2"/>
                </a:solidFill>
              </a:defRPr>
            </a:lvl2pPr>
            <a:lvl3pPr marL="914400" indent="0">
              <a:buNone/>
              <a:defRPr sz="1000">
                <a:solidFill>
                  <a:schemeClr val="tx2"/>
                </a:solidFill>
              </a:defRPr>
            </a:lvl3pPr>
            <a:lvl4pPr marL="1371600" indent="0">
              <a:buNone/>
              <a:defRPr sz="1000">
                <a:solidFill>
                  <a:schemeClr val="tx2"/>
                </a:solidFill>
              </a:defRPr>
            </a:lvl4pPr>
            <a:lvl5pPr marL="1828800" indent="0">
              <a:buNone/>
              <a:defRPr sz="1000">
                <a:solidFill>
                  <a:schemeClr val="tx2"/>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Tree>
    <p:extLst>
      <p:ext uri="{BB962C8B-B14F-4D97-AF65-F5344CB8AC3E}">
        <p14:creationId xmlns:p14="http://schemas.microsoft.com/office/powerpoint/2010/main" val="2000518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lan de présentation">
    <p:bg>
      <p:bgPr>
        <a:solidFill>
          <a:srgbClr val="E7E6E6"/>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C4D26B-E495-D699-732B-65E7BE1992CC}"/>
              </a:ext>
            </a:extLst>
          </p:cNvPr>
          <p:cNvSpPr>
            <a:spLocks noGrp="1"/>
          </p:cNvSpPr>
          <p:nvPr>
            <p:ph type="title"/>
          </p:nvPr>
        </p:nvSpPr>
        <p:spPr/>
        <p:txBody>
          <a:bodyPr/>
          <a:lstStyle>
            <a:lvl1pPr>
              <a:defRPr>
                <a:solidFill>
                  <a:srgbClr val="4AA3AB"/>
                </a:solidFill>
              </a:defRPr>
            </a:lvl1pPr>
          </a:lstStyle>
          <a:p>
            <a:r>
              <a:rPr lang="fr-FR"/>
              <a:t>Modifiez le style du titre</a:t>
            </a:r>
            <a:endParaRPr lang="fr-CA"/>
          </a:p>
        </p:txBody>
      </p:sp>
      <p:sp>
        <p:nvSpPr>
          <p:cNvPr id="4" name="Espace réservé de la date 3">
            <a:extLst>
              <a:ext uri="{FF2B5EF4-FFF2-40B4-BE49-F238E27FC236}">
                <a16:creationId xmlns:a16="http://schemas.microsoft.com/office/drawing/2014/main" id="{3B0141AD-793A-0D76-CD44-E3B213502FB4}"/>
              </a:ext>
            </a:extLst>
          </p:cNvPr>
          <p:cNvSpPr>
            <a:spLocks noGrp="1"/>
          </p:cNvSpPr>
          <p:nvPr>
            <p:ph type="dt" sz="half" idx="10"/>
          </p:nvPr>
        </p:nvSpPr>
        <p:spPr/>
        <p:txBody>
          <a:bodyPr/>
          <a:lstStyle/>
          <a:p>
            <a:fld id="{2E9660E8-1A6B-4163-A842-7A145D9F1469}" type="datetimeFigureOut">
              <a:rPr lang="fr-CA" smtClean="0"/>
              <a:t>2025-08-29</a:t>
            </a:fld>
            <a:endParaRPr lang="fr-CA"/>
          </a:p>
        </p:txBody>
      </p:sp>
      <p:sp>
        <p:nvSpPr>
          <p:cNvPr id="5" name="Espace réservé du pied de page 4">
            <a:extLst>
              <a:ext uri="{FF2B5EF4-FFF2-40B4-BE49-F238E27FC236}">
                <a16:creationId xmlns:a16="http://schemas.microsoft.com/office/drawing/2014/main" id="{4A1A6298-4CC9-BCD5-CEDF-BE7AD2AC8B40}"/>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DD36CCE5-7A63-AF97-28F7-2F50576816A6}"/>
              </a:ext>
            </a:extLst>
          </p:cNvPr>
          <p:cNvSpPr>
            <a:spLocks noGrp="1"/>
          </p:cNvSpPr>
          <p:nvPr>
            <p:ph type="sldNum" sz="quarter" idx="12"/>
          </p:nvPr>
        </p:nvSpPr>
        <p:spPr/>
        <p:txBody>
          <a:bodyPr/>
          <a:lstStyle/>
          <a:p>
            <a:fld id="{7858C41C-673F-4EFF-AB29-14469EDC1454}" type="slidenum">
              <a:rPr lang="fr-CA" smtClean="0"/>
              <a:t>‹N°›</a:t>
            </a:fld>
            <a:endParaRPr lang="fr-CA"/>
          </a:p>
        </p:txBody>
      </p:sp>
      <p:pic>
        <p:nvPicPr>
          <p:cNvPr id="9" name="Image 8" descr="Une image contenant Graphique, graphisme, créativité, conception&#10;&#10;Description générée automatiquement">
            <a:extLst>
              <a:ext uri="{FF2B5EF4-FFF2-40B4-BE49-F238E27FC236}">
                <a16:creationId xmlns:a16="http://schemas.microsoft.com/office/drawing/2014/main" id="{58B2BAEC-303E-6A34-F39D-73F15C13834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10" name="Espace réservé du contenu 9">
            <a:extLst>
              <a:ext uri="{FF2B5EF4-FFF2-40B4-BE49-F238E27FC236}">
                <a16:creationId xmlns:a16="http://schemas.microsoft.com/office/drawing/2014/main" id="{F74D1DCD-A03A-7024-CF44-5B67AB7B8776}"/>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969696"/>
                </a:solidFill>
                <a:latin typeface="Aptos" panose="020B0004020202020204" pitchFamily="34" charset="0"/>
              </a:rPr>
              <a:t>Tous droits réservés © ÉquiLibre</a:t>
            </a:r>
          </a:p>
        </p:txBody>
      </p:sp>
      <p:sp>
        <p:nvSpPr>
          <p:cNvPr id="12" name="Espace réservé du contenu 11">
            <a:extLst>
              <a:ext uri="{FF2B5EF4-FFF2-40B4-BE49-F238E27FC236}">
                <a16:creationId xmlns:a16="http://schemas.microsoft.com/office/drawing/2014/main" id="{8656E2F8-536A-F5E1-81C8-A14541BC51FC}"/>
              </a:ext>
            </a:extLst>
          </p:cNvPr>
          <p:cNvSpPr>
            <a:spLocks noGrp="1"/>
          </p:cNvSpPr>
          <p:nvPr>
            <p:ph sz="quarter" idx="13"/>
          </p:nvPr>
        </p:nvSpPr>
        <p:spPr>
          <a:xfrm>
            <a:off x="838200" y="1971675"/>
            <a:ext cx="10515600" cy="34194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Tree>
    <p:extLst>
      <p:ext uri="{BB962C8B-B14F-4D97-AF65-F5344CB8AC3E}">
        <p14:creationId xmlns:p14="http://schemas.microsoft.com/office/powerpoint/2010/main" val="950084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1">
    <p:bg>
      <p:bgPr>
        <a:solidFill>
          <a:srgbClr val="164533"/>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C1E0DA"/>
                </a:solidFill>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C1E0DA"/>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2025-08-29</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p>
            <a:fld id="{7858C41C-673F-4EFF-AB29-14469EDC1454}" type="slidenum">
              <a:rPr lang="fr-CA" smtClean="0"/>
              <a:t>‹N°›</a:t>
            </a:fld>
            <a:endParaRPr lang="fr-CA"/>
          </a:p>
        </p:txBody>
      </p:sp>
      <p:sp>
        <p:nvSpPr>
          <p:cNvPr id="7" name="Espace réservé du contenu 9">
            <a:extLst>
              <a:ext uri="{FF2B5EF4-FFF2-40B4-BE49-F238E27FC236}">
                <a16:creationId xmlns:a16="http://schemas.microsoft.com/office/drawing/2014/main" id="{DB55E20D-F0D7-BE64-DA47-C6A6482ADC40}"/>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C1E0DA"/>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FEC85005-38A0-4474-667A-98F93C01BBA3}"/>
              </a:ext>
            </a:extLst>
          </p:cNvPr>
          <p:cNvPicPr>
            <a:picLocks noChangeAspect="1"/>
          </p:cNvPicPr>
          <p:nvPr userDrawn="1"/>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pic>
        <p:nvPicPr>
          <p:cNvPr id="9" name="Graphique 8">
            <a:extLst>
              <a:ext uri="{FF2B5EF4-FFF2-40B4-BE49-F238E27FC236}">
                <a16:creationId xmlns:a16="http://schemas.microsoft.com/office/drawing/2014/main" id="{C57A2623-65F6-CC57-E23B-CD5A8F29A089}"/>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831850" y="510067"/>
            <a:ext cx="3038475" cy="971550"/>
          </a:xfrm>
          <a:prstGeom prst="rect">
            <a:avLst/>
          </a:prstGeom>
        </p:spPr>
      </p:pic>
    </p:spTree>
    <p:extLst>
      <p:ext uri="{BB962C8B-B14F-4D97-AF65-F5344CB8AC3E}">
        <p14:creationId xmlns:p14="http://schemas.microsoft.com/office/powerpoint/2010/main" val="26234046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2">
    <p:bg>
      <p:bgPr>
        <a:solidFill>
          <a:srgbClr val="C1E0DA"/>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164533"/>
                </a:solidFill>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164533"/>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2025-08-29</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p>
            <a:fld id="{7858C41C-673F-4EFF-AB29-14469EDC1454}" type="slidenum">
              <a:rPr lang="fr-CA" smtClean="0"/>
              <a:t>‹N°›</a:t>
            </a:fld>
            <a:endParaRPr lang="fr-CA"/>
          </a:p>
        </p:txBody>
      </p:sp>
      <p:sp>
        <p:nvSpPr>
          <p:cNvPr id="7" name="Espace réservé du contenu 9">
            <a:extLst>
              <a:ext uri="{FF2B5EF4-FFF2-40B4-BE49-F238E27FC236}">
                <a16:creationId xmlns:a16="http://schemas.microsoft.com/office/drawing/2014/main" id="{DB55E20D-F0D7-BE64-DA47-C6A6482ADC40}"/>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164533"/>
                </a:solidFill>
                <a:latin typeface="+mn-lt"/>
              </a:rPr>
              <a:t>Tous droits réservés © ÉquiLibre</a:t>
            </a:r>
          </a:p>
        </p:txBody>
      </p:sp>
      <p:pic>
        <p:nvPicPr>
          <p:cNvPr id="9" name="Image 8" descr="Une image contenant Graphique, graphisme, créativité, conception&#10;&#10;Description générée automatiquement">
            <a:extLst>
              <a:ext uri="{FF2B5EF4-FFF2-40B4-BE49-F238E27FC236}">
                <a16:creationId xmlns:a16="http://schemas.microsoft.com/office/drawing/2014/main" id="{242ED89B-D5B9-88E8-BBD5-D745D27FF53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pic>
        <p:nvPicPr>
          <p:cNvPr id="8" name="Graphique 7">
            <a:extLst>
              <a:ext uri="{FF2B5EF4-FFF2-40B4-BE49-F238E27FC236}">
                <a16:creationId xmlns:a16="http://schemas.microsoft.com/office/drawing/2014/main" id="{7B6E9233-4342-F85A-38B5-840F02DC158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865517" y="790060"/>
            <a:ext cx="1496020" cy="691557"/>
          </a:xfrm>
          <a:prstGeom prst="rect">
            <a:avLst/>
          </a:prstGeom>
        </p:spPr>
      </p:pic>
    </p:spTree>
    <p:extLst>
      <p:ext uri="{BB962C8B-B14F-4D97-AF65-F5344CB8AC3E}">
        <p14:creationId xmlns:p14="http://schemas.microsoft.com/office/powerpoint/2010/main" val="27254470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3">
    <p:bg>
      <p:bgPr>
        <a:solidFill>
          <a:srgbClr val="3D2056"/>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ADAAE1"/>
                </a:solidFill>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ADAAE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2025-08-29</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p>
            <a:fld id="{7858C41C-673F-4EFF-AB29-14469EDC1454}" type="slidenum">
              <a:rPr lang="fr-CA" smtClean="0"/>
              <a:t>‹N°›</a:t>
            </a:fld>
            <a:endParaRPr lang="fr-CA"/>
          </a:p>
        </p:txBody>
      </p:sp>
      <p:pic>
        <p:nvPicPr>
          <p:cNvPr id="7" name="Image 6" descr="Une image contenant Graphique, graphisme, créativité, conception&#10;&#10;Description générée automatiquement">
            <a:extLst>
              <a:ext uri="{FF2B5EF4-FFF2-40B4-BE49-F238E27FC236}">
                <a16:creationId xmlns:a16="http://schemas.microsoft.com/office/drawing/2014/main" id="{5F7310D9-8E5B-9F43-F6BF-16162E606098}"/>
              </a:ext>
            </a:extLst>
          </p:cNvPr>
          <p:cNvPicPr>
            <a:picLocks noChangeAspect="1"/>
          </p:cNvPicPr>
          <p:nvPr userDrawn="1"/>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8" name="Espace réservé du contenu 9">
            <a:extLst>
              <a:ext uri="{FF2B5EF4-FFF2-40B4-BE49-F238E27FC236}">
                <a16:creationId xmlns:a16="http://schemas.microsoft.com/office/drawing/2014/main" id="{0D217414-BEEF-795A-8771-AA9A7A4DD275}"/>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ADAAE1"/>
                </a:solidFill>
                <a:latin typeface="+mn-lt"/>
              </a:rPr>
              <a:t>Tous droits réservés © ÉquiLibre</a:t>
            </a:r>
          </a:p>
        </p:txBody>
      </p:sp>
      <p:grpSp>
        <p:nvGrpSpPr>
          <p:cNvPr id="15" name="Groupe 14">
            <a:extLst>
              <a:ext uri="{FF2B5EF4-FFF2-40B4-BE49-F238E27FC236}">
                <a16:creationId xmlns:a16="http://schemas.microsoft.com/office/drawing/2014/main" id="{9BDCA830-6D0E-470F-EC32-E5F3CA0372B9}"/>
              </a:ext>
            </a:extLst>
          </p:cNvPr>
          <p:cNvGrpSpPr/>
          <p:nvPr userDrawn="1"/>
        </p:nvGrpSpPr>
        <p:grpSpPr>
          <a:xfrm>
            <a:off x="831849" y="485030"/>
            <a:ext cx="973097" cy="996587"/>
            <a:chOff x="3952984" y="1868811"/>
            <a:chExt cx="421097" cy="453662"/>
          </a:xfrm>
          <a:solidFill>
            <a:srgbClr val="ADAAE1"/>
          </a:solidFill>
        </p:grpSpPr>
        <p:sp>
          <p:nvSpPr>
            <p:cNvPr id="16" name="Forme libre : forme 15">
              <a:extLst>
                <a:ext uri="{FF2B5EF4-FFF2-40B4-BE49-F238E27FC236}">
                  <a16:creationId xmlns:a16="http://schemas.microsoft.com/office/drawing/2014/main" id="{BD24DADE-9A31-163B-FE37-5E86E05BD8B2}"/>
                </a:ext>
              </a:extLst>
            </p:cNvPr>
            <p:cNvSpPr/>
            <p:nvPr/>
          </p:nvSpPr>
          <p:spPr>
            <a:xfrm>
              <a:off x="4133541" y="1868811"/>
              <a:ext cx="45719" cy="213809"/>
            </a:xfrm>
            <a:custGeom>
              <a:avLst/>
              <a:gdLst>
                <a:gd name="connsiteX0" fmla="*/ 43646 w 43646"/>
                <a:gd name="connsiteY0" fmla="*/ 213485 h 234130"/>
                <a:gd name="connsiteX1" fmla="*/ 42790 w 43646"/>
                <a:gd name="connsiteY1" fmla="*/ 20646 h 234130"/>
                <a:gd name="connsiteX2" fmla="*/ 0 w 43646"/>
                <a:gd name="connsiteY2" fmla="*/ 20646 h 234130"/>
                <a:gd name="connsiteX3" fmla="*/ 856 w 43646"/>
                <a:gd name="connsiteY3" fmla="*/ 213485 h 234130"/>
                <a:gd name="connsiteX4" fmla="*/ 43646 w 43646"/>
                <a:gd name="connsiteY4" fmla="*/ 213485 h 234130"/>
                <a:gd name="connsiteX5" fmla="*/ 43646 w 43646"/>
                <a:gd name="connsiteY5" fmla="*/ 213485 h 23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646" h="234130">
                  <a:moveTo>
                    <a:pt x="43646" y="213485"/>
                  </a:moveTo>
                  <a:lnTo>
                    <a:pt x="42790" y="20646"/>
                  </a:lnTo>
                  <a:cubicBezTo>
                    <a:pt x="42790" y="-6882"/>
                    <a:pt x="-142" y="-6882"/>
                    <a:pt x="0" y="20646"/>
                  </a:cubicBezTo>
                  <a:lnTo>
                    <a:pt x="856" y="213485"/>
                  </a:lnTo>
                  <a:cubicBezTo>
                    <a:pt x="856" y="241013"/>
                    <a:pt x="43788" y="241013"/>
                    <a:pt x="43646" y="213485"/>
                  </a:cubicBezTo>
                  <a:lnTo>
                    <a:pt x="43646" y="213485"/>
                  </a:lnTo>
                  <a:close/>
                </a:path>
              </a:pathLst>
            </a:custGeom>
            <a:grpFill/>
            <a:ln w="13990" cap="flat">
              <a:noFill/>
              <a:prstDash val="solid"/>
              <a:miter/>
            </a:ln>
          </p:spPr>
          <p:txBody>
            <a:bodyPr rtlCol="0" anchor="ctr"/>
            <a:lstStyle/>
            <a:p>
              <a:endParaRPr lang="fr-CA"/>
            </a:p>
          </p:txBody>
        </p:sp>
        <p:sp>
          <p:nvSpPr>
            <p:cNvPr id="17" name="Forme libre : forme 16">
              <a:extLst>
                <a:ext uri="{FF2B5EF4-FFF2-40B4-BE49-F238E27FC236}">
                  <a16:creationId xmlns:a16="http://schemas.microsoft.com/office/drawing/2014/main" id="{23C5F947-8A44-01DD-DB86-DFAD566C395E}"/>
                </a:ext>
              </a:extLst>
            </p:cNvPr>
            <p:cNvSpPr/>
            <p:nvPr/>
          </p:nvSpPr>
          <p:spPr>
            <a:xfrm rot="1113967">
              <a:off x="4209408" y="1931284"/>
              <a:ext cx="83697" cy="172127"/>
            </a:xfrm>
            <a:custGeom>
              <a:avLst/>
              <a:gdLst>
                <a:gd name="connsiteX0" fmla="*/ 42205 w 83697"/>
                <a:gd name="connsiteY0" fmla="*/ 156524 h 172127"/>
                <a:gd name="connsiteX1" fmla="*/ 82855 w 83697"/>
                <a:gd name="connsiteY1" fmla="*/ 27014 h 172127"/>
                <a:gd name="connsiteX2" fmla="*/ 67879 w 83697"/>
                <a:gd name="connsiteY2" fmla="*/ 627 h 172127"/>
                <a:gd name="connsiteX3" fmla="*/ 41492 w 83697"/>
                <a:gd name="connsiteY3" fmla="*/ 15603 h 172127"/>
                <a:gd name="connsiteX4" fmla="*/ 842 w 83697"/>
                <a:gd name="connsiteY4" fmla="*/ 145113 h 172127"/>
                <a:gd name="connsiteX5" fmla="*/ 15818 w 83697"/>
                <a:gd name="connsiteY5" fmla="*/ 171500 h 172127"/>
                <a:gd name="connsiteX6" fmla="*/ 42205 w 83697"/>
                <a:gd name="connsiteY6" fmla="*/ 156524 h 172127"/>
                <a:gd name="connsiteX7" fmla="*/ 42205 w 83697"/>
                <a:gd name="connsiteY7" fmla="*/ 156524 h 172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697" h="172127">
                  <a:moveTo>
                    <a:pt x="42205" y="156524"/>
                  </a:moveTo>
                  <a:cubicBezTo>
                    <a:pt x="55755" y="113306"/>
                    <a:pt x="69305" y="70231"/>
                    <a:pt x="82855" y="27014"/>
                  </a:cubicBezTo>
                  <a:cubicBezTo>
                    <a:pt x="86279" y="16316"/>
                    <a:pt x="78862" y="3194"/>
                    <a:pt x="67879" y="627"/>
                  </a:cubicBezTo>
                  <a:cubicBezTo>
                    <a:pt x="56183" y="-2083"/>
                    <a:pt x="45201" y="4193"/>
                    <a:pt x="41492" y="15603"/>
                  </a:cubicBezTo>
                  <a:cubicBezTo>
                    <a:pt x="27942" y="58821"/>
                    <a:pt x="14392" y="101896"/>
                    <a:pt x="842" y="145113"/>
                  </a:cubicBezTo>
                  <a:cubicBezTo>
                    <a:pt x="-2581" y="155811"/>
                    <a:pt x="4836" y="168933"/>
                    <a:pt x="15818" y="171500"/>
                  </a:cubicBezTo>
                  <a:cubicBezTo>
                    <a:pt x="27514" y="174210"/>
                    <a:pt x="38497" y="167934"/>
                    <a:pt x="42205" y="156524"/>
                  </a:cubicBezTo>
                  <a:lnTo>
                    <a:pt x="42205" y="156524"/>
                  </a:lnTo>
                  <a:close/>
                </a:path>
              </a:pathLst>
            </a:custGeom>
            <a:grpFill/>
            <a:ln w="13990" cap="flat">
              <a:noFill/>
              <a:prstDash val="solid"/>
              <a:miter/>
            </a:ln>
          </p:spPr>
          <p:txBody>
            <a:bodyPr rtlCol="0" anchor="ctr"/>
            <a:lstStyle/>
            <a:p>
              <a:endParaRPr lang="fr-CA"/>
            </a:p>
          </p:txBody>
        </p:sp>
        <p:sp>
          <p:nvSpPr>
            <p:cNvPr id="18" name="Forme libre : forme 17">
              <a:extLst>
                <a:ext uri="{FF2B5EF4-FFF2-40B4-BE49-F238E27FC236}">
                  <a16:creationId xmlns:a16="http://schemas.microsoft.com/office/drawing/2014/main" id="{68EAB864-D55D-D2D7-CFA1-3DC2AE903979}"/>
                </a:ext>
              </a:extLst>
            </p:cNvPr>
            <p:cNvSpPr/>
            <p:nvPr/>
          </p:nvSpPr>
          <p:spPr>
            <a:xfrm rot="1665541">
              <a:off x="4219399" y="2071586"/>
              <a:ext cx="154682" cy="106160"/>
            </a:xfrm>
            <a:custGeom>
              <a:avLst/>
              <a:gdLst>
                <a:gd name="connsiteX0" fmla="*/ 32127 w 154682"/>
                <a:gd name="connsiteY0" fmla="*/ 103429 h 106160"/>
                <a:gd name="connsiteX1" fmla="*/ 144093 w 154682"/>
                <a:gd name="connsiteY1" fmla="*/ 39673 h 106160"/>
                <a:gd name="connsiteX2" fmla="*/ 151795 w 154682"/>
                <a:gd name="connsiteY2" fmla="*/ 10433 h 106160"/>
                <a:gd name="connsiteX3" fmla="*/ 122556 w 154682"/>
                <a:gd name="connsiteY3" fmla="*/ 2731 h 106160"/>
                <a:gd name="connsiteX4" fmla="*/ 10590 w 154682"/>
                <a:gd name="connsiteY4" fmla="*/ 66487 h 106160"/>
                <a:gd name="connsiteX5" fmla="*/ 2887 w 154682"/>
                <a:gd name="connsiteY5" fmla="*/ 95727 h 106160"/>
                <a:gd name="connsiteX6" fmla="*/ 32127 w 154682"/>
                <a:gd name="connsiteY6" fmla="*/ 103429 h 106160"/>
                <a:gd name="connsiteX7" fmla="*/ 32127 w 154682"/>
                <a:gd name="connsiteY7" fmla="*/ 103429 h 106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682" h="106160">
                  <a:moveTo>
                    <a:pt x="32127" y="103429"/>
                  </a:moveTo>
                  <a:cubicBezTo>
                    <a:pt x="69497" y="82177"/>
                    <a:pt x="106724" y="60925"/>
                    <a:pt x="144093" y="39673"/>
                  </a:cubicBezTo>
                  <a:cubicBezTo>
                    <a:pt x="153792" y="34110"/>
                    <a:pt x="157929" y="19989"/>
                    <a:pt x="151795" y="10433"/>
                  </a:cubicBezTo>
                  <a:cubicBezTo>
                    <a:pt x="145662" y="877"/>
                    <a:pt x="132968" y="-3117"/>
                    <a:pt x="122556" y="2731"/>
                  </a:cubicBezTo>
                  <a:cubicBezTo>
                    <a:pt x="85186" y="23983"/>
                    <a:pt x="47959" y="45235"/>
                    <a:pt x="10590" y="66487"/>
                  </a:cubicBezTo>
                  <a:cubicBezTo>
                    <a:pt x="891" y="72050"/>
                    <a:pt x="-3246" y="86171"/>
                    <a:pt x="2887" y="95727"/>
                  </a:cubicBezTo>
                  <a:cubicBezTo>
                    <a:pt x="9021" y="105283"/>
                    <a:pt x="21715" y="109277"/>
                    <a:pt x="32127" y="103429"/>
                  </a:cubicBezTo>
                  <a:lnTo>
                    <a:pt x="32127" y="103429"/>
                  </a:lnTo>
                  <a:close/>
                </a:path>
              </a:pathLst>
            </a:custGeom>
            <a:grpFill/>
            <a:ln w="13990" cap="flat">
              <a:noFill/>
              <a:prstDash val="solid"/>
              <a:miter/>
            </a:ln>
          </p:spPr>
          <p:txBody>
            <a:bodyPr rtlCol="0" anchor="ctr"/>
            <a:lstStyle/>
            <a:p>
              <a:endParaRPr lang="fr-CA"/>
            </a:p>
          </p:txBody>
        </p:sp>
        <p:sp>
          <p:nvSpPr>
            <p:cNvPr id="19" name="Forme libre : forme 18">
              <a:extLst>
                <a:ext uri="{FF2B5EF4-FFF2-40B4-BE49-F238E27FC236}">
                  <a16:creationId xmlns:a16="http://schemas.microsoft.com/office/drawing/2014/main" id="{29D248C9-CFB4-0C4B-7999-34E94D582BDB}"/>
                </a:ext>
              </a:extLst>
            </p:cNvPr>
            <p:cNvSpPr/>
            <p:nvPr/>
          </p:nvSpPr>
          <p:spPr>
            <a:xfrm>
              <a:off x="4041764" y="1972466"/>
              <a:ext cx="88188" cy="123018"/>
            </a:xfrm>
            <a:custGeom>
              <a:avLst/>
              <a:gdLst>
                <a:gd name="connsiteX0" fmla="*/ 85458 w 88188"/>
                <a:gd name="connsiteY0" fmla="*/ 90892 h 123018"/>
                <a:gd name="connsiteX1" fmla="*/ 39673 w 88188"/>
                <a:gd name="connsiteY1" fmla="*/ 10590 h 123018"/>
                <a:gd name="connsiteX2" fmla="*/ 10433 w 88188"/>
                <a:gd name="connsiteY2" fmla="*/ 2887 h 123018"/>
                <a:gd name="connsiteX3" fmla="*/ 2731 w 88188"/>
                <a:gd name="connsiteY3" fmla="*/ 32127 h 123018"/>
                <a:gd name="connsiteX4" fmla="*/ 48516 w 88188"/>
                <a:gd name="connsiteY4" fmla="*/ 112429 h 123018"/>
                <a:gd name="connsiteX5" fmla="*/ 77755 w 88188"/>
                <a:gd name="connsiteY5" fmla="*/ 120131 h 123018"/>
                <a:gd name="connsiteX6" fmla="*/ 85458 w 88188"/>
                <a:gd name="connsiteY6" fmla="*/ 90892 h 123018"/>
                <a:gd name="connsiteX7" fmla="*/ 85458 w 88188"/>
                <a:gd name="connsiteY7" fmla="*/ 90892 h 123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188" h="123018">
                  <a:moveTo>
                    <a:pt x="85458" y="90892"/>
                  </a:moveTo>
                  <a:lnTo>
                    <a:pt x="39673" y="10590"/>
                  </a:lnTo>
                  <a:cubicBezTo>
                    <a:pt x="34110" y="891"/>
                    <a:pt x="19989" y="-3246"/>
                    <a:pt x="10433" y="2887"/>
                  </a:cubicBezTo>
                  <a:cubicBezTo>
                    <a:pt x="877" y="9021"/>
                    <a:pt x="-3117" y="21715"/>
                    <a:pt x="2731" y="32127"/>
                  </a:cubicBezTo>
                  <a:lnTo>
                    <a:pt x="48516" y="112429"/>
                  </a:lnTo>
                  <a:cubicBezTo>
                    <a:pt x="54078" y="122128"/>
                    <a:pt x="68199" y="126264"/>
                    <a:pt x="77755" y="120131"/>
                  </a:cubicBezTo>
                  <a:cubicBezTo>
                    <a:pt x="87312" y="113998"/>
                    <a:pt x="91305" y="101304"/>
                    <a:pt x="85458" y="90892"/>
                  </a:cubicBezTo>
                  <a:lnTo>
                    <a:pt x="85458" y="90892"/>
                  </a:lnTo>
                  <a:close/>
                </a:path>
              </a:pathLst>
            </a:custGeom>
            <a:grpFill/>
            <a:ln w="13990" cap="flat">
              <a:noFill/>
              <a:prstDash val="solid"/>
              <a:miter/>
            </a:ln>
          </p:spPr>
          <p:txBody>
            <a:bodyPr rtlCol="0" anchor="ctr"/>
            <a:lstStyle/>
            <a:p>
              <a:endParaRPr lang="fr-CA"/>
            </a:p>
          </p:txBody>
        </p:sp>
        <p:sp>
          <p:nvSpPr>
            <p:cNvPr id="20" name="Forme libre : forme 19">
              <a:extLst>
                <a:ext uri="{FF2B5EF4-FFF2-40B4-BE49-F238E27FC236}">
                  <a16:creationId xmlns:a16="http://schemas.microsoft.com/office/drawing/2014/main" id="{06F5704D-DC78-C487-112F-2AE7B9C6E06F}"/>
                </a:ext>
              </a:extLst>
            </p:cNvPr>
            <p:cNvSpPr/>
            <p:nvPr/>
          </p:nvSpPr>
          <p:spPr>
            <a:xfrm>
              <a:off x="3952984" y="2088647"/>
              <a:ext cx="146507" cy="56681"/>
            </a:xfrm>
            <a:custGeom>
              <a:avLst/>
              <a:gdLst>
                <a:gd name="connsiteX0" fmla="*/ 131020 w 146507"/>
                <a:gd name="connsiteY0" fmla="*/ 14790 h 56681"/>
                <a:gd name="connsiteX1" fmla="*/ 26898 w 146507"/>
                <a:gd name="connsiteY1" fmla="*/ 527 h 56681"/>
                <a:gd name="connsiteX2" fmla="*/ 10353 w 146507"/>
                <a:gd name="connsiteY2" fmla="*/ 2667 h 56681"/>
                <a:gd name="connsiteX3" fmla="*/ 511 w 146507"/>
                <a:gd name="connsiteY3" fmla="*/ 15504 h 56681"/>
                <a:gd name="connsiteX4" fmla="*/ 15488 w 146507"/>
                <a:gd name="connsiteY4" fmla="*/ 41891 h 56681"/>
                <a:gd name="connsiteX5" fmla="*/ 119609 w 146507"/>
                <a:gd name="connsiteY5" fmla="*/ 56154 h 56681"/>
                <a:gd name="connsiteX6" fmla="*/ 136155 w 146507"/>
                <a:gd name="connsiteY6" fmla="*/ 54014 h 56681"/>
                <a:gd name="connsiteX7" fmla="*/ 145996 w 146507"/>
                <a:gd name="connsiteY7" fmla="*/ 41177 h 56681"/>
                <a:gd name="connsiteX8" fmla="*/ 131020 w 146507"/>
                <a:gd name="connsiteY8" fmla="*/ 14790 h 56681"/>
                <a:gd name="connsiteX9" fmla="*/ 131020 w 146507"/>
                <a:gd name="connsiteY9" fmla="*/ 14790 h 5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6507" h="56681">
                  <a:moveTo>
                    <a:pt x="131020" y="14790"/>
                  </a:moveTo>
                  <a:cubicBezTo>
                    <a:pt x="96360" y="10084"/>
                    <a:pt x="61701" y="5377"/>
                    <a:pt x="26898" y="527"/>
                  </a:cubicBezTo>
                  <a:cubicBezTo>
                    <a:pt x="20908" y="-329"/>
                    <a:pt x="15773" y="-471"/>
                    <a:pt x="10353" y="2667"/>
                  </a:cubicBezTo>
                  <a:cubicBezTo>
                    <a:pt x="5931" y="5234"/>
                    <a:pt x="1652" y="10369"/>
                    <a:pt x="511" y="15504"/>
                  </a:cubicBezTo>
                  <a:cubicBezTo>
                    <a:pt x="-1771" y="25488"/>
                    <a:pt x="3649" y="40179"/>
                    <a:pt x="15488" y="41891"/>
                  </a:cubicBezTo>
                  <a:lnTo>
                    <a:pt x="119609" y="56154"/>
                  </a:lnTo>
                  <a:cubicBezTo>
                    <a:pt x="125600" y="57010"/>
                    <a:pt x="130735" y="57152"/>
                    <a:pt x="136155" y="54014"/>
                  </a:cubicBezTo>
                  <a:cubicBezTo>
                    <a:pt x="140576" y="51447"/>
                    <a:pt x="144855" y="46312"/>
                    <a:pt x="145996" y="41177"/>
                  </a:cubicBezTo>
                  <a:cubicBezTo>
                    <a:pt x="148278" y="31193"/>
                    <a:pt x="142858" y="16502"/>
                    <a:pt x="131020" y="14790"/>
                  </a:cubicBezTo>
                  <a:lnTo>
                    <a:pt x="131020" y="14790"/>
                  </a:lnTo>
                  <a:close/>
                </a:path>
              </a:pathLst>
            </a:custGeom>
            <a:grpFill/>
            <a:ln w="13990" cap="flat">
              <a:noFill/>
              <a:prstDash val="solid"/>
              <a:miter/>
            </a:ln>
          </p:spPr>
          <p:txBody>
            <a:bodyPr rtlCol="0" anchor="ctr"/>
            <a:lstStyle/>
            <a:p>
              <a:endParaRPr lang="fr-CA"/>
            </a:p>
          </p:txBody>
        </p:sp>
        <p:sp>
          <p:nvSpPr>
            <p:cNvPr id="21" name="Forme libre : forme 20">
              <a:extLst>
                <a:ext uri="{FF2B5EF4-FFF2-40B4-BE49-F238E27FC236}">
                  <a16:creationId xmlns:a16="http://schemas.microsoft.com/office/drawing/2014/main" id="{3AB704DF-7ADA-F71F-24D6-A4EFA94813CF}"/>
                </a:ext>
              </a:extLst>
            </p:cNvPr>
            <p:cNvSpPr/>
            <p:nvPr/>
          </p:nvSpPr>
          <p:spPr>
            <a:xfrm rot="19470481">
              <a:off x="4008897" y="2177580"/>
              <a:ext cx="143091" cy="72898"/>
            </a:xfrm>
            <a:custGeom>
              <a:avLst/>
              <a:gdLst>
                <a:gd name="connsiteX0" fmla="*/ 115833 w 143091"/>
                <a:gd name="connsiteY0" fmla="*/ 862 h 72898"/>
                <a:gd name="connsiteX1" fmla="*/ 15848 w 143091"/>
                <a:gd name="connsiteY1" fmla="*/ 30672 h 72898"/>
                <a:gd name="connsiteX2" fmla="*/ 872 w 143091"/>
                <a:gd name="connsiteY2" fmla="*/ 57059 h 72898"/>
                <a:gd name="connsiteX3" fmla="*/ 27259 w 143091"/>
                <a:gd name="connsiteY3" fmla="*/ 72036 h 72898"/>
                <a:gd name="connsiteX4" fmla="*/ 127244 w 143091"/>
                <a:gd name="connsiteY4" fmla="*/ 42226 h 72898"/>
                <a:gd name="connsiteX5" fmla="*/ 142220 w 143091"/>
                <a:gd name="connsiteY5" fmla="*/ 15839 h 72898"/>
                <a:gd name="connsiteX6" fmla="*/ 115833 w 143091"/>
                <a:gd name="connsiteY6" fmla="*/ 862 h 72898"/>
                <a:gd name="connsiteX7" fmla="*/ 115833 w 143091"/>
                <a:gd name="connsiteY7" fmla="*/ 862 h 72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3091" h="72898">
                  <a:moveTo>
                    <a:pt x="115833" y="862"/>
                  </a:moveTo>
                  <a:cubicBezTo>
                    <a:pt x="82457" y="10847"/>
                    <a:pt x="49081" y="20831"/>
                    <a:pt x="15848" y="30672"/>
                  </a:cubicBezTo>
                  <a:cubicBezTo>
                    <a:pt x="5151" y="33810"/>
                    <a:pt x="-2694" y="45791"/>
                    <a:pt x="872" y="57059"/>
                  </a:cubicBezTo>
                  <a:cubicBezTo>
                    <a:pt x="4437" y="68327"/>
                    <a:pt x="15705" y="75459"/>
                    <a:pt x="27259" y="72036"/>
                  </a:cubicBezTo>
                  <a:cubicBezTo>
                    <a:pt x="60635" y="62052"/>
                    <a:pt x="94010" y="52067"/>
                    <a:pt x="127244" y="42226"/>
                  </a:cubicBezTo>
                  <a:cubicBezTo>
                    <a:pt x="137941" y="39088"/>
                    <a:pt x="145786" y="27107"/>
                    <a:pt x="142220" y="15839"/>
                  </a:cubicBezTo>
                  <a:cubicBezTo>
                    <a:pt x="138654" y="4571"/>
                    <a:pt x="127386" y="-2561"/>
                    <a:pt x="115833" y="862"/>
                  </a:cubicBezTo>
                  <a:lnTo>
                    <a:pt x="115833" y="862"/>
                  </a:lnTo>
                  <a:close/>
                </a:path>
              </a:pathLst>
            </a:custGeom>
            <a:grpFill/>
            <a:ln w="13990" cap="flat">
              <a:noFill/>
              <a:prstDash val="solid"/>
              <a:miter/>
            </a:ln>
          </p:spPr>
          <p:txBody>
            <a:bodyPr rtlCol="0" anchor="ctr"/>
            <a:lstStyle/>
            <a:p>
              <a:endParaRPr lang="fr-CA"/>
            </a:p>
          </p:txBody>
        </p:sp>
        <p:sp>
          <p:nvSpPr>
            <p:cNvPr id="22" name="Forme libre : forme 21">
              <a:extLst>
                <a:ext uri="{FF2B5EF4-FFF2-40B4-BE49-F238E27FC236}">
                  <a16:creationId xmlns:a16="http://schemas.microsoft.com/office/drawing/2014/main" id="{84951264-E2F8-BA2D-8F22-FC69E30E16B4}"/>
                </a:ext>
              </a:extLst>
            </p:cNvPr>
            <p:cNvSpPr/>
            <p:nvPr/>
          </p:nvSpPr>
          <p:spPr>
            <a:xfrm rot="19645284">
              <a:off x="4222460" y="2136889"/>
              <a:ext cx="45719" cy="185584"/>
            </a:xfrm>
            <a:custGeom>
              <a:avLst/>
              <a:gdLst>
                <a:gd name="connsiteX0" fmla="*/ 43646 w 43646"/>
                <a:gd name="connsiteY0" fmla="*/ 213485 h 234130"/>
                <a:gd name="connsiteX1" fmla="*/ 42790 w 43646"/>
                <a:gd name="connsiteY1" fmla="*/ 20646 h 234130"/>
                <a:gd name="connsiteX2" fmla="*/ 0 w 43646"/>
                <a:gd name="connsiteY2" fmla="*/ 20646 h 234130"/>
                <a:gd name="connsiteX3" fmla="*/ 856 w 43646"/>
                <a:gd name="connsiteY3" fmla="*/ 213485 h 234130"/>
                <a:gd name="connsiteX4" fmla="*/ 43646 w 43646"/>
                <a:gd name="connsiteY4" fmla="*/ 213485 h 234130"/>
                <a:gd name="connsiteX5" fmla="*/ 43646 w 43646"/>
                <a:gd name="connsiteY5" fmla="*/ 213485 h 23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646" h="234130">
                  <a:moveTo>
                    <a:pt x="43646" y="213485"/>
                  </a:moveTo>
                  <a:lnTo>
                    <a:pt x="42790" y="20646"/>
                  </a:lnTo>
                  <a:cubicBezTo>
                    <a:pt x="42790" y="-6882"/>
                    <a:pt x="-142" y="-6882"/>
                    <a:pt x="0" y="20646"/>
                  </a:cubicBezTo>
                  <a:lnTo>
                    <a:pt x="856" y="213485"/>
                  </a:lnTo>
                  <a:cubicBezTo>
                    <a:pt x="856" y="241013"/>
                    <a:pt x="43788" y="241013"/>
                    <a:pt x="43646" y="213485"/>
                  </a:cubicBezTo>
                  <a:lnTo>
                    <a:pt x="43646" y="213485"/>
                  </a:lnTo>
                  <a:close/>
                </a:path>
              </a:pathLst>
            </a:custGeom>
            <a:grpFill/>
            <a:ln w="13990" cap="flat">
              <a:noFill/>
              <a:prstDash val="solid"/>
              <a:miter/>
            </a:ln>
          </p:spPr>
          <p:txBody>
            <a:bodyPr rtlCol="0" anchor="ctr"/>
            <a:lstStyle/>
            <a:p>
              <a:endParaRPr lang="fr-CA"/>
            </a:p>
          </p:txBody>
        </p:sp>
        <p:sp>
          <p:nvSpPr>
            <p:cNvPr id="23" name="Forme libre : forme 22">
              <a:extLst>
                <a:ext uri="{FF2B5EF4-FFF2-40B4-BE49-F238E27FC236}">
                  <a16:creationId xmlns:a16="http://schemas.microsoft.com/office/drawing/2014/main" id="{AFDE8399-01DA-5A34-D558-BD2E5934A6A7}"/>
                </a:ext>
              </a:extLst>
            </p:cNvPr>
            <p:cNvSpPr/>
            <p:nvPr/>
          </p:nvSpPr>
          <p:spPr>
            <a:xfrm rot="17218152">
              <a:off x="4089103" y="2210243"/>
              <a:ext cx="143091" cy="72898"/>
            </a:xfrm>
            <a:custGeom>
              <a:avLst/>
              <a:gdLst>
                <a:gd name="connsiteX0" fmla="*/ 115833 w 143091"/>
                <a:gd name="connsiteY0" fmla="*/ 862 h 72898"/>
                <a:gd name="connsiteX1" fmla="*/ 15848 w 143091"/>
                <a:gd name="connsiteY1" fmla="*/ 30672 h 72898"/>
                <a:gd name="connsiteX2" fmla="*/ 872 w 143091"/>
                <a:gd name="connsiteY2" fmla="*/ 57059 h 72898"/>
                <a:gd name="connsiteX3" fmla="*/ 27259 w 143091"/>
                <a:gd name="connsiteY3" fmla="*/ 72036 h 72898"/>
                <a:gd name="connsiteX4" fmla="*/ 127244 w 143091"/>
                <a:gd name="connsiteY4" fmla="*/ 42226 h 72898"/>
                <a:gd name="connsiteX5" fmla="*/ 142220 w 143091"/>
                <a:gd name="connsiteY5" fmla="*/ 15839 h 72898"/>
                <a:gd name="connsiteX6" fmla="*/ 115833 w 143091"/>
                <a:gd name="connsiteY6" fmla="*/ 862 h 72898"/>
                <a:gd name="connsiteX7" fmla="*/ 115833 w 143091"/>
                <a:gd name="connsiteY7" fmla="*/ 862 h 72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3091" h="72898">
                  <a:moveTo>
                    <a:pt x="115833" y="862"/>
                  </a:moveTo>
                  <a:cubicBezTo>
                    <a:pt x="82457" y="10847"/>
                    <a:pt x="49081" y="20831"/>
                    <a:pt x="15848" y="30672"/>
                  </a:cubicBezTo>
                  <a:cubicBezTo>
                    <a:pt x="5151" y="33810"/>
                    <a:pt x="-2694" y="45791"/>
                    <a:pt x="872" y="57059"/>
                  </a:cubicBezTo>
                  <a:cubicBezTo>
                    <a:pt x="4437" y="68327"/>
                    <a:pt x="15705" y="75459"/>
                    <a:pt x="27259" y="72036"/>
                  </a:cubicBezTo>
                  <a:cubicBezTo>
                    <a:pt x="60635" y="62052"/>
                    <a:pt x="94010" y="52067"/>
                    <a:pt x="127244" y="42226"/>
                  </a:cubicBezTo>
                  <a:cubicBezTo>
                    <a:pt x="137941" y="39088"/>
                    <a:pt x="145786" y="27107"/>
                    <a:pt x="142220" y="15839"/>
                  </a:cubicBezTo>
                  <a:cubicBezTo>
                    <a:pt x="138654" y="4571"/>
                    <a:pt x="127386" y="-2561"/>
                    <a:pt x="115833" y="862"/>
                  </a:cubicBezTo>
                  <a:lnTo>
                    <a:pt x="115833" y="862"/>
                  </a:lnTo>
                  <a:close/>
                </a:path>
              </a:pathLst>
            </a:custGeom>
            <a:grpFill/>
            <a:ln w="13990" cap="flat">
              <a:noFill/>
              <a:prstDash val="solid"/>
              <a:miter/>
            </a:ln>
          </p:spPr>
          <p:txBody>
            <a:bodyPr rtlCol="0" anchor="ctr"/>
            <a:lstStyle/>
            <a:p>
              <a:endParaRPr lang="fr-CA"/>
            </a:p>
          </p:txBody>
        </p:sp>
      </p:grpSp>
    </p:spTree>
    <p:extLst>
      <p:ext uri="{BB962C8B-B14F-4D97-AF65-F5344CB8AC3E}">
        <p14:creationId xmlns:p14="http://schemas.microsoft.com/office/powerpoint/2010/main" val="204998134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8.xml"/><Relationship Id="rId7" Type="http://schemas.openxmlformats.org/officeDocument/2006/relationships/slideLayout" Target="../slideLayouts/slideLayout1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21.xml"/><Relationship Id="rId7" Type="http://schemas.openxmlformats.org/officeDocument/2006/relationships/theme" Target="../theme/theme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slideLayout" Target="../slideLayouts/slideLayout26.xml"/><Relationship Id="rId1" Type="http://schemas.openxmlformats.org/officeDocument/2006/relationships/slideLayout" Target="../slideLayouts/slideLayout25.xml"/><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30.xml"/><Relationship Id="rId7" Type="http://schemas.openxmlformats.org/officeDocument/2006/relationships/slideLayout" Target="../slideLayouts/slideLayout34.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5" Type="http://schemas.openxmlformats.org/officeDocument/2006/relationships/slideLayout" Target="../slideLayouts/slideLayout32.xml"/><Relationship Id="rId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6340F317-FB3A-FA34-4126-6B966C6D0C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A281E4A4-A194-6CF0-25EE-D5D7C79F67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4" name="Espace réservé de la date 3">
            <a:extLst>
              <a:ext uri="{FF2B5EF4-FFF2-40B4-BE49-F238E27FC236}">
                <a16:creationId xmlns:a16="http://schemas.microsoft.com/office/drawing/2014/main" id="{AFBF6C21-F8E8-0859-ACA2-76FF38CF31F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173DCC-0EFD-4BC5-98C2-8072D4F1116F}" type="datetimeFigureOut">
              <a:rPr lang="fr-CA" smtClean="0"/>
              <a:t>2025-08-29</a:t>
            </a:fld>
            <a:endParaRPr lang="fr-CA"/>
          </a:p>
        </p:txBody>
      </p:sp>
      <p:sp>
        <p:nvSpPr>
          <p:cNvPr id="5" name="Espace réservé du pied de page 4">
            <a:extLst>
              <a:ext uri="{FF2B5EF4-FFF2-40B4-BE49-F238E27FC236}">
                <a16:creationId xmlns:a16="http://schemas.microsoft.com/office/drawing/2014/main" id="{21F1FBCB-5BCF-9F00-AD2D-5411E0E3BAE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B483D9F7-8205-ACAF-F624-0D10FE11631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78ABA5-5484-49AE-B20E-9F6BBE4717A5}" type="slidenum">
              <a:rPr lang="fr-CA" smtClean="0"/>
              <a:t>‹N°›</a:t>
            </a:fld>
            <a:endParaRPr lang="fr-CA"/>
          </a:p>
        </p:txBody>
      </p:sp>
    </p:spTree>
    <p:extLst>
      <p:ext uri="{BB962C8B-B14F-4D97-AF65-F5344CB8AC3E}">
        <p14:creationId xmlns:p14="http://schemas.microsoft.com/office/powerpoint/2010/main" val="2850351615"/>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4" r:id="rId4"/>
    <p:sldLayoutId id="2147483774" r:id="rId5"/>
  </p:sldLayoutIdLst>
  <p:txStyles>
    <p:titleStyle>
      <a:lvl1pPr algn="l" defTabSz="914400" rtl="0" eaLnBrk="1" latinLnBrk="0" hangingPunct="1">
        <a:lnSpc>
          <a:spcPct val="90000"/>
        </a:lnSpc>
        <a:spcBef>
          <a:spcPct val="0"/>
        </a:spcBef>
        <a:buNone/>
        <a:defRPr sz="4400" kern="1200">
          <a:solidFill>
            <a:schemeClr val="tx1"/>
          </a:solidFill>
          <a:latin typeface="Montserrat Black" panose="00000A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ptos"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ptos" panose="020B00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ptos" panose="020B00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ptos" panose="020B00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DF0ECE77-948A-C8BB-8888-5BC45202ADF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40A414AB-1D28-400F-4D6F-32492D5342F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070A3D4-2A92-C65D-1E1D-6DA18BA8CE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9660E8-1A6B-4163-A842-7A145D9F1469}" type="datetimeFigureOut">
              <a:rPr lang="fr-CA" smtClean="0"/>
              <a:t>2025-08-29</a:t>
            </a:fld>
            <a:endParaRPr lang="fr-CA"/>
          </a:p>
        </p:txBody>
      </p:sp>
      <p:sp>
        <p:nvSpPr>
          <p:cNvPr id="5" name="Espace réservé du pied de page 4">
            <a:extLst>
              <a:ext uri="{FF2B5EF4-FFF2-40B4-BE49-F238E27FC236}">
                <a16:creationId xmlns:a16="http://schemas.microsoft.com/office/drawing/2014/main" id="{882361F5-9BF4-BB93-1CC8-930F1F0F57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B10AD0BD-5C47-B528-BC6F-B8224569714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58C41C-673F-4EFF-AB29-14469EDC1454}" type="slidenum">
              <a:rPr lang="fr-CA" smtClean="0"/>
              <a:t>‹N°›</a:t>
            </a:fld>
            <a:endParaRPr lang="fr-CA"/>
          </a:p>
        </p:txBody>
      </p:sp>
    </p:spTree>
    <p:extLst>
      <p:ext uri="{BB962C8B-B14F-4D97-AF65-F5344CB8AC3E}">
        <p14:creationId xmlns:p14="http://schemas.microsoft.com/office/powerpoint/2010/main" val="781747108"/>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12" r:id="rId3"/>
    <p:sldLayoutId id="2147483708" r:id="rId4"/>
    <p:sldLayoutId id="2147483713" r:id="rId5"/>
    <p:sldLayoutId id="2147483709" r:id="rId6"/>
    <p:sldLayoutId id="2147483714" r:id="rId7"/>
  </p:sldLayoutIdLst>
  <p:txStyles>
    <p:titleStyle>
      <a:lvl1pPr algn="l" defTabSz="914400" rtl="0" eaLnBrk="1" latinLnBrk="0" hangingPunct="1">
        <a:lnSpc>
          <a:spcPct val="90000"/>
        </a:lnSpc>
        <a:spcBef>
          <a:spcPct val="0"/>
        </a:spcBef>
        <a:buNone/>
        <a:defRPr sz="4400" kern="1200">
          <a:solidFill>
            <a:schemeClr val="tx1"/>
          </a:solidFill>
          <a:latin typeface="Montserrat Black" panose="00000A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ptos"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ptos" panose="020B00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ptos" panose="020B00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ptos" panose="020B00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24F2AE50-3FF6-7860-E0AE-FE74A0FCAFB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03B69BBD-A303-D476-7C06-9B24C2365AE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4" name="Espace réservé de la date 3">
            <a:extLst>
              <a:ext uri="{FF2B5EF4-FFF2-40B4-BE49-F238E27FC236}">
                <a16:creationId xmlns:a16="http://schemas.microsoft.com/office/drawing/2014/main" id="{9C5B6304-EE27-B889-D0E7-3AC13AC262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4934EA-7B5F-4A8D-9DFE-2D611824E1CD}" type="datetimeFigureOut">
              <a:rPr lang="fr-CA" smtClean="0"/>
              <a:t>2025-08-29</a:t>
            </a:fld>
            <a:endParaRPr lang="fr-CA"/>
          </a:p>
        </p:txBody>
      </p:sp>
      <p:sp>
        <p:nvSpPr>
          <p:cNvPr id="5" name="Espace réservé du pied de page 4">
            <a:extLst>
              <a:ext uri="{FF2B5EF4-FFF2-40B4-BE49-F238E27FC236}">
                <a16:creationId xmlns:a16="http://schemas.microsoft.com/office/drawing/2014/main" id="{B3FAA8D5-3C4B-3FD1-F343-1AACBB0D946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7C0167CC-B534-2AAE-96EB-177FC1BB96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FE94EB-0976-4A7D-A387-CFB7C0D0CC74}" type="slidenum">
              <a:rPr lang="fr-CA" smtClean="0"/>
              <a:t>‹N°›</a:t>
            </a:fld>
            <a:endParaRPr lang="fr-CA"/>
          </a:p>
        </p:txBody>
      </p:sp>
    </p:spTree>
    <p:extLst>
      <p:ext uri="{BB962C8B-B14F-4D97-AF65-F5344CB8AC3E}">
        <p14:creationId xmlns:p14="http://schemas.microsoft.com/office/powerpoint/2010/main" val="2532891818"/>
      </p:ext>
    </p:extLst>
  </p:cSld>
  <p:clrMap bg1="lt1" tx1="dk1" bg2="lt2" tx2="dk2" accent1="accent1" accent2="accent2" accent3="accent3" accent4="accent4" accent5="accent5" accent6="accent6" hlink="hlink" folHlink="folHlink"/>
  <p:sldLayoutIdLst>
    <p:sldLayoutId id="2147483736" r:id="rId1"/>
    <p:sldLayoutId id="2147483744" r:id="rId2"/>
    <p:sldLayoutId id="2147483748" r:id="rId3"/>
    <p:sldLayoutId id="2147483749" r:id="rId4"/>
    <p:sldLayoutId id="2147483743" r:id="rId5"/>
    <p:sldLayoutId id="2147483747" r:id="rId6"/>
  </p:sldLayoutIdLst>
  <p:txStyles>
    <p:titleStyle>
      <a:lvl1pPr algn="l" defTabSz="914400" rtl="0" eaLnBrk="1" latinLnBrk="0" hangingPunct="1">
        <a:lnSpc>
          <a:spcPct val="90000"/>
        </a:lnSpc>
        <a:spcBef>
          <a:spcPct val="0"/>
        </a:spcBef>
        <a:buNone/>
        <a:defRPr sz="4400" kern="1200">
          <a:solidFill>
            <a:schemeClr val="tx1"/>
          </a:solidFill>
          <a:latin typeface="Montserrat Black" panose="00000A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337292C1-BF18-0DDC-BF11-D8EDDF419B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6FA9CC1D-1CBC-A8F1-4FD8-B3FD757FF7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05798CD2-A2CA-00EF-2296-7AB3E3C55AD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F8F666-31D8-4393-86DF-286A2A811B62}" type="datetimeFigureOut">
              <a:rPr lang="fr-CA" smtClean="0"/>
              <a:t>2025-08-29</a:t>
            </a:fld>
            <a:endParaRPr lang="fr-CA"/>
          </a:p>
        </p:txBody>
      </p:sp>
      <p:sp>
        <p:nvSpPr>
          <p:cNvPr id="5" name="Espace réservé du pied de page 4">
            <a:extLst>
              <a:ext uri="{FF2B5EF4-FFF2-40B4-BE49-F238E27FC236}">
                <a16:creationId xmlns:a16="http://schemas.microsoft.com/office/drawing/2014/main" id="{E1DEC164-2E24-C966-898A-2CF1B901446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F35B723E-EF16-C594-2F12-5D8F97E87A3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B5D152-FD49-49F4-9CC8-2F6489B505BA}" type="slidenum">
              <a:rPr lang="fr-CA" smtClean="0"/>
              <a:t>‹N°›</a:t>
            </a:fld>
            <a:endParaRPr lang="fr-CA"/>
          </a:p>
        </p:txBody>
      </p:sp>
      <p:sp>
        <p:nvSpPr>
          <p:cNvPr id="7" name="Espace réservé du contenu 9">
            <a:extLst>
              <a:ext uri="{FF2B5EF4-FFF2-40B4-BE49-F238E27FC236}">
                <a16:creationId xmlns:a16="http://schemas.microsoft.com/office/drawing/2014/main" id="{5B6D098B-71F7-8614-3951-8DD43C1B64F9}"/>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969696"/>
                </a:solidFill>
                <a:latin typeface="Aptos" panose="020B0004020202020204" pitchFamily="34" charset="0"/>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DFA323C5-87CB-9D7C-FD25-E0E2F8AEEDD9}"/>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Tree>
    <p:extLst>
      <p:ext uri="{BB962C8B-B14F-4D97-AF65-F5344CB8AC3E}">
        <p14:creationId xmlns:p14="http://schemas.microsoft.com/office/powerpoint/2010/main" val="504856512"/>
      </p:ext>
    </p:extLst>
  </p:cSld>
  <p:clrMap bg1="lt1" tx1="dk1" bg2="lt2" tx2="dk2" accent1="accent1" accent2="accent2" accent3="accent3" accent4="accent4" accent5="accent5" accent6="accent6" hlink="hlink" folHlink="folHlink"/>
  <p:sldLayoutIdLst>
    <p:sldLayoutId id="2147483756" r:id="rId1"/>
    <p:sldLayoutId id="2147483759" r:id="rId2"/>
    <p:sldLayoutId id="2147483760" r:id="rId3"/>
    <p:sldLayoutId id="2147483761" r:id="rId4"/>
    <p:sldLayoutId id="2147483762" r:id="rId5"/>
    <p:sldLayoutId id="2147483763" r:id="rId6"/>
  </p:sldLayoutIdLst>
  <p:txStyles>
    <p:titleStyle>
      <a:lvl1pPr algn="l" defTabSz="914400" rtl="0" eaLnBrk="1" latinLnBrk="0" hangingPunct="1">
        <a:lnSpc>
          <a:spcPct val="90000"/>
        </a:lnSpc>
        <a:spcBef>
          <a:spcPct val="0"/>
        </a:spcBef>
        <a:buNone/>
        <a:defRPr sz="4400" kern="1200">
          <a:solidFill>
            <a:schemeClr val="tx1"/>
          </a:solidFill>
          <a:latin typeface="Montserrat Black" panose="00000A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Aptos"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FC63668-1C09-3A2E-F93B-936183B705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1FD93211-DC5A-ECE7-C49A-886A63F7D88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B63205EA-8E48-FE96-4089-54A63614250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AFF964-545E-482D-AB69-182DD19FDCC0}" type="datetimeFigureOut">
              <a:rPr lang="fr-CA" smtClean="0"/>
              <a:t>2025-08-29</a:t>
            </a:fld>
            <a:endParaRPr lang="fr-CA"/>
          </a:p>
        </p:txBody>
      </p:sp>
      <p:sp>
        <p:nvSpPr>
          <p:cNvPr id="5" name="Espace réservé du pied de page 4">
            <a:extLst>
              <a:ext uri="{FF2B5EF4-FFF2-40B4-BE49-F238E27FC236}">
                <a16:creationId xmlns:a16="http://schemas.microsoft.com/office/drawing/2014/main" id="{515E8F9F-127C-DDE9-5FA0-95AA02B5F3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6ECA038E-159F-90BC-2D60-16EE5C7707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F2F980-2C14-4897-8686-0602B80ABC95}" type="slidenum">
              <a:rPr lang="fr-CA" smtClean="0"/>
              <a:t>‹N°›</a:t>
            </a:fld>
            <a:endParaRPr lang="fr-CA"/>
          </a:p>
        </p:txBody>
      </p:sp>
    </p:spTree>
    <p:extLst>
      <p:ext uri="{BB962C8B-B14F-4D97-AF65-F5344CB8AC3E}">
        <p14:creationId xmlns:p14="http://schemas.microsoft.com/office/powerpoint/2010/main" val="3787006935"/>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ptos"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ptos" panose="020B00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ptos" panose="020B00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ptos" panose="020B00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24F2AE50-3FF6-7860-E0AE-FE74A0FCAFB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03B69BBD-A303-D476-7C06-9B24C2365AE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4" name="Espace réservé de la date 3">
            <a:extLst>
              <a:ext uri="{FF2B5EF4-FFF2-40B4-BE49-F238E27FC236}">
                <a16:creationId xmlns:a16="http://schemas.microsoft.com/office/drawing/2014/main" id="{9C5B6304-EE27-B889-D0E7-3AC13AC262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4934EA-7B5F-4A8D-9DFE-2D611824E1CD}" type="datetimeFigureOut">
              <a:rPr lang="fr-CA" smtClean="0"/>
              <a:t>2025-08-29</a:t>
            </a:fld>
            <a:endParaRPr lang="fr-CA"/>
          </a:p>
        </p:txBody>
      </p:sp>
      <p:sp>
        <p:nvSpPr>
          <p:cNvPr id="5" name="Espace réservé du pied de page 4">
            <a:extLst>
              <a:ext uri="{FF2B5EF4-FFF2-40B4-BE49-F238E27FC236}">
                <a16:creationId xmlns:a16="http://schemas.microsoft.com/office/drawing/2014/main" id="{B3FAA8D5-3C4B-3FD1-F343-1AACBB0D946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7C0167CC-B534-2AAE-96EB-177FC1BB96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FE94EB-0976-4A7D-A387-CFB7C0D0CC74}" type="slidenum">
              <a:rPr lang="fr-CA" smtClean="0"/>
              <a:t>‹N°›</a:t>
            </a:fld>
            <a:endParaRPr lang="fr-CA"/>
          </a:p>
        </p:txBody>
      </p:sp>
    </p:spTree>
    <p:extLst>
      <p:ext uri="{BB962C8B-B14F-4D97-AF65-F5344CB8AC3E}">
        <p14:creationId xmlns:p14="http://schemas.microsoft.com/office/powerpoint/2010/main" val="593688896"/>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Lst>
  <p:txStyles>
    <p:titleStyle>
      <a:lvl1pPr algn="l" defTabSz="914400" rtl="0" eaLnBrk="1" latinLnBrk="0" hangingPunct="1">
        <a:lnSpc>
          <a:spcPct val="90000"/>
        </a:lnSpc>
        <a:spcBef>
          <a:spcPct val="0"/>
        </a:spcBef>
        <a:buNone/>
        <a:defRPr sz="4400" kern="1200">
          <a:solidFill>
            <a:schemeClr val="tx1"/>
          </a:solidFill>
          <a:latin typeface="Montserrat Black" panose="00000A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tags" Target="../tags/tag18.xml"/><Relationship Id="rId7" Type="http://schemas.openxmlformats.org/officeDocument/2006/relationships/image" Target="../media/image24.pn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notesSlide" Target="../notesSlides/notesSlide1.xml"/><Relationship Id="rId5" Type="http://schemas.openxmlformats.org/officeDocument/2006/relationships/slideLayout" Target="../slideLayouts/slideLayout3.xml"/><Relationship Id="rId4" Type="http://schemas.openxmlformats.org/officeDocument/2006/relationships/tags" Target="../tags/tag19.xml"/></Relationships>
</file>

<file path=ppt/slides/_rels/slide10.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tags" Target="../tags/tag55.xml"/><Relationship Id="rId7" Type="http://schemas.openxmlformats.org/officeDocument/2006/relationships/notesSlide" Target="../notesSlides/notesSlide10.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slideLayout" Target="../slideLayouts/slideLayout15.xml"/><Relationship Id="rId5" Type="http://schemas.openxmlformats.org/officeDocument/2006/relationships/tags" Target="../tags/tag57.xml"/><Relationship Id="rId4" Type="http://schemas.openxmlformats.org/officeDocument/2006/relationships/tags" Target="../tags/tag56.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tags" Target="../tags/tag58.xml"/><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12.xml"/><Relationship Id="rId3" Type="http://schemas.openxmlformats.org/officeDocument/2006/relationships/tags" Target="../tags/tag61.xml"/><Relationship Id="rId7" Type="http://schemas.openxmlformats.org/officeDocument/2006/relationships/slideLayout" Target="../slideLayouts/slideLayout15.xml"/><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tags" Target="../tags/tag64.xml"/><Relationship Id="rId5" Type="http://schemas.openxmlformats.org/officeDocument/2006/relationships/tags" Target="../tags/tag63.xml"/><Relationship Id="rId10" Type="http://schemas.openxmlformats.org/officeDocument/2006/relationships/image" Target="../media/image32.svg"/><Relationship Id="rId4" Type="http://schemas.openxmlformats.org/officeDocument/2006/relationships/tags" Target="../tags/tag62.xml"/><Relationship Id="rId9" Type="http://schemas.openxmlformats.org/officeDocument/2006/relationships/image" Target="../media/image31.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tags" Target="../tags/tag66.xml"/><Relationship Id="rId1" Type="http://schemas.openxmlformats.org/officeDocument/2006/relationships/tags" Target="../tags/tag65.xml"/><Relationship Id="rId5" Type="http://schemas.openxmlformats.org/officeDocument/2006/relationships/image" Target="../media/image33.png"/><Relationship Id="rId4"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3" Type="http://schemas.openxmlformats.org/officeDocument/2006/relationships/tags" Target="../tags/tag22.xml"/><Relationship Id="rId7" Type="http://schemas.openxmlformats.org/officeDocument/2006/relationships/notesSlide" Target="../notesSlides/notesSlide2.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slideLayout" Target="../slideLayouts/slideLayout15.xml"/><Relationship Id="rId5" Type="http://schemas.openxmlformats.org/officeDocument/2006/relationships/tags" Target="../tags/tag24.xml"/><Relationship Id="rId4" Type="http://schemas.openxmlformats.org/officeDocument/2006/relationships/tags" Target="../tags/tag23.xml"/></Relationships>
</file>

<file path=ppt/slides/_rels/slide3.xml.rels><?xml version="1.0" encoding="UTF-8" standalone="yes"?>
<Relationships xmlns="http://schemas.openxmlformats.org/package/2006/relationships"><Relationship Id="rId8" Type="http://schemas.openxmlformats.org/officeDocument/2006/relationships/hyperlink" Target="https://jeunessejecoute.ca/" TargetMode="External"/><Relationship Id="rId3" Type="http://schemas.openxmlformats.org/officeDocument/2006/relationships/tags" Target="../tags/tag27.xml"/><Relationship Id="rId7" Type="http://schemas.openxmlformats.org/officeDocument/2006/relationships/hyperlink" Target="https://anebquebec.com/" TargetMode="Externa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notesSlide" Target="../notesSlides/notesSlide3.xml"/><Relationship Id="rId5" Type="http://schemas.openxmlformats.org/officeDocument/2006/relationships/slideLayout" Target="../slideLayouts/slideLayout15.xml"/><Relationship Id="rId4" Type="http://schemas.openxmlformats.org/officeDocument/2006/relationships/tags" Target="../tags/tag28.xml"/><Relationship Id="rId9" Type="http://schemas.openxmlformats.org/officeDocument/2006/relationships/hyperlink" Target="https://www.teljeunes.com/" TargetMode="External"/></Relationships>
</file>

<file path=ppt/slides/_rels/slide4.xml.rels><?xml version="1.0" encoding="UTF-8" standalone="yes"?>
<Relationships xmlns="http://schemas.openxmlformats.org/package/2006/relationships"><Relationship Id="rId3" Type="http://schemas.openxmlformats.org/officeDocument/2006/relationships/tags" Target="../tags/tag31.xml"/><Relationship Id="rId7" Type="http://schemas.openxmlformats.org/officeDocument/2006/relationships/notesSlide" Target="../notesSlides/notesSlide4.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slideLayout" Target="../slideLayouts/slideLayout15.xml"/><Relationship Id="rId5" Type="http://schemas.openxmlformats.org/officeDocument/2006/relationships/tags" Target="../tags/tag33.xml"/><Relationship Id="rId4" Type="http://schemas.openxmlformats.org/officeDocument/2006/relationships/tags" Target="../tags/tag32.xml"/></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5.xml"/><Relationship Id="rId3" Type="http://schemas.openxmlformats.org/officeDocument/2006/relationships/tags" Target="../tags/tag36.xml"/><Relationship Id="rId7" Type="http://schemas.openxmlformats.org/officeDocument/2006/relationships/slideLayout" Target="../slideLayouts/slideLayout15.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tags" Target="../tags/tag37.xml"/></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42.xml"/><Relationship Id="rId7" Type="http://schemas.openxmlformats.org/officeDocument/2006/relationships/slideLayout" Target="../slideLayouts/slideLayout15.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tags" Target="../tags/tag45.xml"/><Relationship Id="rId5" Type="http://schemas.openxmlformats.org/officeDocument/2006/relationships/tags" Target="../tags/tag44.xml"/><Relationship Id="rId4" Type="http://schemas.openxmlformats.org/officeDocument/2006/relationships/tags" Target="../tags/tag43.xml"/></Relationships>
</file>

<file path=ppt/slides/_rels/slide7.xml.rels><?xml version="1.0" encoding="UTF-8" standalone="yes"?>
<Relationships xmlns="http://schemas.openxmlformats.org/package/2006/relationships"><Relationship Id="rId3" Type="http://schemas.openxmlformats.org/officeDocument/2006/relationships/tags" Target="../tags/tag48.xml"/><Relationship Id="rId7" Type="http://schemas.openxmlformats.org/officeDocument/2006/relationships/image" Target="../media/image26.png"/><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hyperlink" Target="https://enclasse.telequebec.tv/contenu/Les-prejuges-et-les-stereotypes/13992" TargetMode="External"/><Relationship Id="rId5" Type="http://schemas.openxmlformats.org/officeDocument/2006/relationships/notesSlide" Target="../notesSlides/notesSlide7.xml"/><Relationship Id="rId4"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5.xml"/><Relationship Id="rId1" Type="http://schemas.openxmlformats.org/officeDocument/2006/relationships/tags" Target="../tags/tag49.xml"/><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tags" Target="../tags/tag52.xml"/><Relationship Id="rId7" Type="http://schemas.openxmlformats.org/officeDocument/2006/relationships/image" Target="../media/image28.png"/><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hyperlink" Target="https://www.youtube.com/watch?v=aFE7q3JTZ9k" TargetMode="External"/><Relationship Id="rId5" Type="http://schemas.openxmlformats.org/officeDocument/2006/relationships/notesSlide" Target="../notesSlides/notesSlide9.xml"/><Relationship Id="rId4"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BD3FCCEF-DF57-9C43-A485-C5956B950D0E}"/>
              </a:ext>
            </a:extLst>
          </p:cNvPr>
          <p:cNvSpPr txBox="1">
            <a:spLocks/>
          </p:cNvSpPr>
          <p:nvPr>
            <p:custDataLst>
              <p:tags r:id="rId1"/>
            </p:custDataLst>
          </p:nvPr>
        </p:nvSpPr>
        <p:spPr>
          <a:xfrm>
            <a:off x="1382596" y="2519489"/>
            <a:ext cx="7206233" cy="287972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rgbClr val="4AA3AB"/>
                </a:solidFill>
                <a:latin typeface="Montserrat Black" panose="00000A00000000000000" pitchFamily="2" charset="0"/>
                <a:ea typeface="+mj-ea"/>
                <a:cs typeface="+mj-cs"/>
              </a:defRPr>
            </a:lvl1pPr>
          </a:lstStyle>
          <a:p>
            <a:r>
              <a:rPr lang="fr-CA" sz="5400" dirty="0">
                <a:solidFill>
                  <a:srgbClr val="006280"/>
                </a:solidFill>
                <a:latin typeface="Montserrat Black"/>
              </a:rPr>
              <a:t>Les préjugés,</a:t>
            </a:r>
          </a:p>
          <a:p>
            <a:r>
              <a:rPr lang="fr-CA" sz="5400" dirty="0">
                <a:solidFill>
                  <a:srgbClr val="006280"/>
                </a:solidFill>
                <a:latin typeface="Montserrat Black"/>
              </a:rPr>
              <a:t>c’est </a:t>
            </a:r>
            <a:r>
              <a:rPr lang="fr-CA" dirty="0">
                <a:ln>
                  <a:solidFill>
                    <a:srgbClr val="3D2056"/>
                  </a:solidFill>
                </a:ln>
                <a:solidFill>
                  <a:srgbClr val="FFFFFF"/>
                </a:solidFill>
                <a:latin typeface="Montserrat Black"/>
              </a:rPr>
              <a:t>assez</a:t>
            </a:r>
            <a:r>
              <a:rPr lang="fr-CA" sz="5400" dirty="0">
                <a:solidFill>
                  <a:srgbClr val="006280"/>
                </a:solidFill>
                <a:latin typeface="Montserrat Black"/>
              </a:rPr>
              <a:t>!</a:t>
            </a:r>
          </a:p>
        </p:txBody>
      </p:sp>
      <p:pic>
        <p:nvPicPr>
          <p:cNvPr id="9" name="Image 8" descr="Une image contenant cercle, Police, logo, texte&#10;&#10;Description générée automatiquement">
            <a:extLst>
              <a:ext uri="{FF2B5EF4-FFF2-40B4-BE49-F238E27FC236}">
                <a16:creationId xmlns:a16="http://schemas.microsoft.com/office/drawing/2014/main" id="{60C3711E-8E3F-5F21-C8C1-F75C2C50C6B2}"/>
              </a:ext>
            </a:extLst>
          </p:cNvPr>
          <p:cNvPicPr>
            <a:picLocks noChangeAspect="1"/>
          </p:cNvPicPr>
          <p:nvPr>
            <p:custDataLst>
              <p:tags r:id="rId2"/>
            </p:custDataLst>
          </p:nvPr>
        </p:nvPicPr>
        <p:blipFill>
          <a:blip r:embed="rId7">
            <a:extLst>
              <a:ext uri="{28A0092B-C50C-407E-A947-70E740481C1C}">
                <a14:useLocalDpi xmlns:a14="http://schemas.microsoft.com/office/drawing/2010/main" val="0"/>
              </a:ext>
            </a:extLst>
          </a:blip>
          <a:stretch>
            <a:fillRect/>
          </a:stretch>
        </p:blipFill>
        <p:spPr>
          <a:xfrm>
            <a:off x="3437095" y="-708342"/>
            <a:ext cx="5317805" cy="5316918"/>
          </a:xfrm>
          <a:prstGeom prst="rect">
            <a:avLst/>
          </a:prstGeom>
        </p:spPr>
      </p:pic>
      <p:sp>
        <p:nvSpPr>
          <p:cNvPr id="2" name="ZoneTexte 1">
            <a:extLst>
              <a:ext uri="{FF2B5EF4-FFF2-40B4-BE49-F238E27FC236}">
                <a16:creationId xmlns:a16="http://schemas.microsoft.com/office/drawing/2014/main" id="{FAE015C8-C135-DA2C-CED5-3C244E4EFD80}"/>
              </a:ext>
            </a:extLst>
          </p:cNvPr>
          <p:cNvSpPr txBox="1"/>
          <p:nvPr>
            <p:custDataLst>
              <p:tags r:id="rId3"/>
            </p:custDataLst>
          </p:nvPr>
        </p:nvSpPr>
        <p:spPr>
          <a:xfrm>
            <a:off x="0" y="0"/>
            <a:ext cx="3810000" cy="1270000"/>
          </a:xfrm>
          <a:prstGeom prst="rect">
            <a:avLst/>
          </a:prstGeom>
          <a:noFill/>
        </p:spPr>
        <p:txBody>
          <a:bodyPr vert="horz" rtlCol="0">
            <a:spAutoFit/>
          </a:bodyPr>
          <a:lstStyle/>
          <a:p>
            <a:endParaRPr lang="fr-CA"/>
          </a:p>
        </p:txBody>
      </p:sp>
      <p:pic>
        <p:nvPicPr>
          <p:cNvPr id="8" name="Image 7" descr="Une image contenant dessin humoristique, capture d’écran, clipart, illustration&#10;&#10;Le contenu généré par l’IA peut être incorrect.">
            <a:extLst>
              <a:ext uri="{FF2B5EF4-FFF2-40B4-BE49-F238E27FC236}">
                <a16:creationId xmlns:a16="http://schemas.microsoft.com/office/drawing/2014/main" id="{644673AD-F80F-937F-3544-DABC1DC6F364}"/>
              </a:ext>
            </a:extLst>
          </p:cNvPr>
          <p:cNvPicPr>
            <a:picLocks noChangeAspect="1"/>
          </p:cNvPicPr>
          <p:nvPr>
            <p:custDataLst>
              <p:tags r:id="rId4"/>
            </p:custDataLst>
          </p:nvPr>
        </p:nvPicPr>
        <p:blipFill>
          <a:blip r:embed="rId8">
            <a:extLst>
              <a:ext uri="{28A0092B-C50C-407E-A947-70E740481C1C}">
                <a14:useLocalDpi xmlns:a14="http://schemas.microsoft.com/office/drawing/2010/main" val="0"/>
              </a:ext>
            </a:extLst>
          </a:blip>
          <a:stretch>
            <a:fillRect/>
          </a:stretch>
        </p:blipFill>
        <p:spPr>
          <a:xfrm>
            <a:off x="7997543" y="2424360"/>
            <a:ext cx="3569215" cy="2974854"/>
          </a:xfrm>
          <a:prstGeom prst="rect">
            <a:avLst/>
          </a:prstGeom>
        </p:spPr>
      </p:pic>
    </p:spTree>
    <p:extLst>
      <p:ext uri="{BB962C8B-B14F-4D97-AF65-F5344CB8AC3E}">
        <p14:creationId xmlns:p14="http://schemas.microsoft.com/office/powerpoint/2010/main" val="28512374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FE29C6-8617-7BDB-FA5A-A0B56C86993C}"/>
            </a:ext>
          </a:extLst>
        </p:cNvPr>
        <p:cNvGrpSpPr/>
        <p:nvPr/>
      </p:nvGrpSpPr>
      <p:grpSpPr>
        <a:xfrm>
          <a:off x="0" y="0"/>
          <a:ext cx="0" cy="0"/>
          <a:chOff x="0" y="0"/>
          <a:chExt cx="0" cy="0"/>
        </a:xfrm>
      </p:grpSpPr>
      <p:sp>
        <p:nvSpPr>
          <p:cNvPr id="9" name="ZoneTexte 8">
            <a:extLst>
              <a:ext uri="{FF2B5EF4-FFF2-40B4-BE49-F238E27FC236}">
                <a16:creationId xmlns:a16="http://schemas.microsoft.com/office/drawing/2014/main" id="{BEE71607-E551-C1FD-5C46-4696761A3EED}"/>
              </a:ext>
            </a:extLst>
          </p:cNvPr>
          <p:cNvSpPr txBox="1"/>
          <p:nvPr>
            <p:custDataLst>
              <p:tags r:id="rId1"/>
            </p:custDataLst>
          </p:nvPr>
        </p:nvSpPr>
        <p:spPr>
          <a:xfrm>
            <a:off x="5968880" y="5891236"/>
            <a:ext cx="3723946" cy="646331"/>
          </a:xfrm>
          <a:prstGeom prst="rect">
            <a:avLst/>
          </a:prstGeom>
          <a:noFill/>
        </p:spPr>
        <p:txBody>
          <a:bodyPr wrap="square" rtlCol="0">
            <a:spAutoFit/>
          </a:bodyPr>
          <a:lstStyle/>
          <a:p>
            <a:r>
              <a:rPr lang="fr-CA" dirty="0">
                <a:solidFill>
                  <a:srgbClr val="006280"/>
                </a:solidFill>
              </a:rPr>
              <a:t>Manque de connaissances sur les facteurs qui influencent la santé.</a:t>
            </a:r>
          </a:p>
        </p:txBody>
      </p:sp>
      <p:sp>
        <p:nvSpPr>
          <p:cNvPr id="11" name="ZoneTexte 10">
            <a:extLst>
              <a:ext uri="{FF2B5EF4-FFF2-40B4-BE49-F238E27FC236}">
                <a16:creationId xmlns:a16="http://schemas.microsoft.com/office/drawing/2014/main" id="{FDB02424-1F64-0527-6D6B-B9BDFE21F907}"/>
              </a:ext>
            </a:extLst>
          </p:cNvPr>
          <p:cNvSpPr txBox="1"/>
          <p:nvPr>
            <p:custDataLst>
              <p:tags r:id="rId2"/>
            </p:custDataLst>
          </p:nvPr>
        </p:nvSpPr>
        <p:spPr>
          <a:xfrm>
            <a:off x="7252433" y="2606091"/>
            <a:ext cx="3458444" cy="1477328"/>
          </a:xfrm>
          <a:prstGeom prst="rect">
            <a:avLst/>
          </a:prstGeom>
          <a:noFill/>
        </p:spPr>
        <p:txBody>
          <a:bodyPr wrap="square" rtlCol="0">
            <a:spAutoFit/>
          </a:bodyPr>
          <a:lstStyle/>
          <a:p>
            <a:r>
              <a:rPr lang="fr-CA" dirty="0">
                <a:solidFill>
                  <a:srgbClr val="006280"/>
                </a:solidFill>
              </a:rPr>
              <a:t>Informer les gens sur les différents facteurs qui peuvent influencer la santé d’une personne. </a:t>
            </a:r>
          </a:p>
          <a:p>
            <a:endParaRPr lang="fr-CA" dirty="0">
              <a:solidFill>
                <a:srgbClr val="006280"/>
              </a:solidFill>
            </a:endParaRPr>
          </a:p>
        </p:txBody>
      </p:sp>
      <p:sp>
        <p:nvSpPr>
          <p:cNvPr id="13" name="ZoneTexte 12">
            <a:extLst>
              <a:ext uri="{FF2B5EF4-FFF2-40B4-BE49-F238E27FC236}">
                <a16:creationId xmlns:a16="http://schemas.microsoft.com/office/drawing/2014/main" id="{F1CAA663-2E60-CC2B-E0FC-6A7F5898763E}"/>
              </a:ext>
            </a:extLst>
          </p:cNvPr>
          <p:cNvSpPr txBox="1"/>
          <p:nvPr>
            <p:custDataLst>
              <p:tags r:id="rId3"/>
            </p:custDataLst>
          </p:nvPr>
        </p:nvSpPr>
        <p:spPr>
          <a:xfrm>
            <a:off x="7830853" y="1380190"/>
            <a:ext cx="3615667" cy="646331"/>
          </a:xfrm>
          <a:prstGeom prst="rect">
            <a:avLst/>
          </a:prstGeom>
          <a:noFill/>
        </p:spPr>
        <p:txBody>
          <a:bodyPr wrap="square" rtlCol="0">
            <a:spAutoFit/>
          </a:bodyPr>
          <a:lstStyle/>
          <a:p>
            <a:r>
              <a:rPr lang="fr-CA" dirty="0">
                <a:solidFill>
                  <a:srgbClr val="006280"/>
                </a:solidFill>
              </a:rPr>
              <a:t>Amélioration des connaissances en lien avec la santé.</a:t>
            </a:r>
          </a:p>
        </p:txBody>
      </p:sp>
      <p:grpSp>
        <p:nvGrpSpPr>
          <p:cNvPr id="2" name="Groupe 1">
            <a:extLst>
              <a:ext uri="{FF2B5EF4-FFF2-40B4-BE49-F238E27FC236}">
                <a16:creationId xmlns:a16="http://schemas.microsoft.com/office/drawing/2014/main" id="{DC4971AE-1A4D-053C-B73E-914D25EBC961}"/>
              </a:ext>
            </a:extLst>
          </p:cNvPr>
          <p:cNvGrpSpPr/>
          <p:nvPr>
            <p:custDataLst>
              <p:tags r:id="rId4"/>
            </p:custDataLst>
          </p:nvPr>
        </p:nvGrpSpPr>
        <p:grpSpPr>
          <a:xfrm>
            <a:off x="11652822" y="6341913"/>
            <a:ext cx="476115" cy="379562"/>
            <a:chOff x="8430738" y="4781262"/>
            <a:chExt cx="795806" cy="636637"/>
          </a:xfrm>
        </p:grpSpPr>
        <p:sp>
          <p:nvSpPr>
            <p:cNvPr id="4" name="Ellipse 3">
              <a:extLst>
                <a:ext uri="{FF2B5EF4-FFF2-40B4-BE49-F238E27FC236}">
                  <a16:creationId xmlns:a16="http://schemas.microsoft.com/office/drawing/2014/main" id="{E87FD7BC-BDA0-2D74-C73B-592BEECA3EF2}"/>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 name="ZoneTexte 4">
              <a:extLst>
                <a:ext uri="{FF2B5EF4-FFF2-40B4-BE49-F238E27FC236}">
                  <a16:creationId xmlns:a16="http://schemas.microsoft.com/office/drawing/2014/main" id="{5FBA7DB2-2882-9A8B-F294-11F66B1B7D0E}"/>
                </a:ext>
              </a:extLst>
            </p:cNvPr>
            <p:cNvSpPr txBox="1"/>
            <p:nvPr/>
          </p:nvSpPr>
          <p:spPr>
            <a:xfrm>
              <a:off x="8430738" y="4795725"/>
              <a:ext cx="795806" cy="619478"/>
            </a:xfrm>
            <a:prstGeom prst="rect">
              <a:avLst/>
            </a:prstGeom>
            <a:noFill/>
          </p:spPr>
          <p:txBody>
            <a:bodyPr wrap="square" lIns="91440" tIns="45720" rIns="91440" bIns="45720"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fr-CA" kern="0" dirty="0">
                  <a:solidFill>
                    <a:schemeClr val="tx2"/>
                  </a:solidFill>
                  <a:latin typeface="Montserrat Black"/>
                </a:rPr>
                <a:t>10</a:t>
              </a:r>
              <a:endParaRPr kumimoji="0" lang="fr-CA" b="0" i="0" u="none" strike="noStrike" kern="0" cap="none" spc="0" normalizeH="0" baseline="0" noProof="0" dirty="0">
                <a:ln>
                  <a:noFill/>
                </a:ln>
                <a:solidFill>
                  <a:schemeClr val="tx2"/>
                </a:solidFill>
                <a:effectLst/>
                <a:uLnTx/>
                <a:uFillTx/>
                <a:latin typeface="Montserrat Black" panose="00000A00000000000000" pitchFamily="2" charset="0"/>
              </a:endParaRPr>
            </a:p>
          </p:txBody>
        </p:sp>
      </p:grpSp>
      <p:pic>
        <p:nvPicPr>
          <p:cNvPr id="20" name="Espace réservé du contenu 19" descr="Une image contenant Graphique, capture d’écran, graphisme, conception&#10;&#10;Le contenu généré par l’IA peut être incorrect.">
            <a:extLst>
              <a:ext uri="{FF2B5EF4-FFF2-40B4-BE49-F238E27FC236}">
                <a16:creationId xmlns:a16="http://schemas.microsoft.com/office/drawing/2014/main" id="{ACDAE1A6-89B8-E809-F6AE-8570C0254318}"/>
              </a:ext>
            </a:extLst>
          </p:cNvPr>
          <p:cNvPicPr>
            <a:picLocks noGrp="1" noChangeAspect="1"/>
          </p:cNvPicPr>
          <p:nvPr>
            <p:ph sz="quarter" idx="13"/>
          </p:nvPr>
        </p:nvPicPr>
        <p:blipFill>
          <a:blip r:embed="rId8">
            <a:extLst>
              <a:ext uri="{28A0092B-C50C-407E-A947-70E740481C1C}">
                <a14:useLocalDpi xmlns:a14="http://schemas.microsoft.com/office/drawing/2010/main" val="0"/>
              </a:ext>
            </a:extLst>
          </a:blip>
          <a:stretch>
            <a:fillRect/>
          </a:stretch>
        </p:blipFill>
        <p:spPr>
          <a:xfrm>
            <a:off x="1786619" y="609750"/>
            <a:ext cx="5186941" cy="6186124"/>
          </a:xfrm>
        </p:spPr>
      </p:pic>
      <p:sp>
        <p:nvSpPr>
          <p:cNvPr id="33" name="ZoneTexte 32">
            <a:extLst>
              <a:ext uri="{FF2B5EF4-FFF2-40B4-BE49-F238E27FC236}">
                <a16:creationId xmlns:a16="http://schemas.microsoft.com/office/drawing/2014/main" id="{041063C3-A1A7-E055-9238-AFF5A462EAC7}"/>
              </a:ext>
            </a:extLst>
          </p:cNvPr>
          <p:cNvSpPr txBox="1"/>
          <p:nvPr>
            <p:custDataLst>
              <p:tags r:id="rId5"/>
            </p:custDataLst>
          </p:nvPr>
        </p:nvSpPr>
        <p:spPr>
          <a:xfrm>
            <a:off x="6457597" y="4147024"/>
            <a:ext cx="4056345" cy="923330"/>
          </a:xfrm>
          <a:prstGeom prst="rect">
            <a:avLst/>
          </a:prstGeom>
          <a:noFill/>
        </p:spPr>
        <p:txBody>
          <a:bodyPr wrap="square" rtlCol="0">
            <a:spAutoFit/>
          </a:bodyPr>
          <a:lstStyle/>
          <a:p>
            <a:r>
              <a:rPr lang="fr-CA" dirty="0">
                <a:solidFill>
                  <a:srgbClr val="006280"/>
                </a:solidFill>
              </a:rPr>
              <a:t>Plusieurs personnes pensent qu’une personne qui a un format corporel plus gros ne peut pas être en bonne santé.</a:t>
            </a:r>
          </a:p>
        </p:txBody>
      </p:sp>
      <p:cxnSp>
        <p:nvCxnSpPr>
          <p:cNvPr id="35" name="Connecteur droit 34">
            <a:extLst>
              <a:ext uri="{FF2B5EF4-FFF2-40B4-BE49-F238E27FC236}">
                <a16:creationId xmlns:a16="http://schemas.microsoft.com/office/drawing/2014/main" id="{CE094DDB-83BC-366C-2652-0F743083BA0B}"/>
              </a:ext>
            </a:extLst>
          </p:cNvPr>
          <p:cNvCxnSpPr/>
          <p:nvPr/>
        </p:nvCxnSpPr>
        <p:spPr>
          <a:xfrm>
            <a:off x="6973560" y="2302933"/>
            <a:ext cx="4679262" cy="0"/>
          </a:xfrm>
          <a:prstGeom prst="line">
            <a:avLst/>
          </a:prstGeom>
          <a:ln w="28575">
            <a:solidFill>
              <a:srgbClr val="006280"/>
            </a:solidFill>
            <a:prstDash val="sysDot"/>
          </a:ln>
        </p:spPr>
        <p:style>
          <a:lnRef idx="1">
            <a:schemeClr val="accent1"/>
          </a:lnRef>
          <a:fillRef idx="0">
            <a:schemeClr val="accent1"/>
          </a:fillRef>
          <a:effectRef idx="0">
            <a:schemeClr val="accent1"/>
          </a:effectRef>
          <a:fontRef idx="minor">
            <a:schemeClr val="tx1"/>
          </a:fontRef>
        </p:style>
      </p:cxnSp>
      <p:cxnSp>
        <p:nvCxnSpPr>
          <p:cNvPr id="36" name="Connecteur droit 35">
            <a:extLst>
              <a:ext uri="{FF2B5EF4-FFF2-40B4-BE49-F238E27FC236}">
                <a16:creationId xmlns:a16="http://schemas.microsoft.com/office/drawing/2014/main" id="{0C2BD701-1FEB-3773-F7B4-0B25BB50A78D}"/>
              </a:ext>
            </a:extLst>
          </p:cNvPr>
          <p:cNvCxnSpPr>
            <a:cxnSpLocks/>
          </p:cNvCxnSpPr>
          <p:nvPr/>
        </p:nvCxnSpPr>
        <p:spPr>
          <a:xfrm>
            <a:off x="6310489" y="3968082"/>
            <a:ext cx="5342333" cy="0"/>
          </a:xfrm>
          <a:prstGeom prst="line">
            <a:avLst/>
          </a:prstGeom>
          <a:ln w="28575">
            <a:solidFill>
              <a:srgbClr val="006280"/>
            </a:solidFill>
            <a:prstDash val="sysDot"/>
          </a:ln>
        </p:spPr>
        <p:style>
          <a:lnRef idx="1">
            <a:schemeClr val="accent1"/>
          </a:lnRef>
          <a:fillRef idx="0">
            <a:schemeClr val="accent1"/>
          </a:fillRef>
          <a:effectRef idx="0">
            <a:schemeClr val="accent1"/>
          </a:effectRef>
          <a:fontRef idx="minor">
            <a:schemeClr val="tx1"/>
          </a:fontRef>
        </p:style>
      </p:cxnSp>
      <p:cxnSp>
        <p:nvCxnSpPr>
          <p:cNvPr id="39" name="Connecteur droit 38">
            <a:extLst>
              <a:ext uri="{FF2B5EF4-FFF2-40B4-BE49-F238E27FC236}">
                <a16:creationId xmlns:a16="http://schemas.microsoft.com/office/drawing/2014/main" id="{ED84BCF3-6FCD-2B8B-DBAF-810FC250213B}"/>
              </a:ext>
            </a:extLst>
          </p:cNvPr>
          <p:cNvCxnSpPr>
            <a:cxnSpLocks/>
          </p:cNvCxnSpPr>
          <p:nvPr/>
        </p:nvCxnSpPr>
        <p:spPr>
          <a:xfrm>
            <a:off x="5802489" y="5373511"/>
            <a:ext cx="5850333" cy="0"/>
          </a:xfrm>
          <a:prstGeom prst="line">
            <a:avLst/>
          </a:prstGeom>
          <a:ln w="28575">
            <a:solidFill>
              <a:srgbClr val="006280"/>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8412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Espace réservé du contenu 11">
            <a:extLst>
              <a:ext uri="{FF2B5EF4-FFF2-40B4-BE49-F238E27FC236}">
                <a16:creationId xmlns:a16="http://schemas.microsoft.com/office/drawing/2014/main" id="{8C33C4D5-1296-19D1-5C7F-3112C70D6686}"/>
              </a:ext>
            </a:extLst>
          </p:cNvPr>
          <p:cNvPicPr>
            <a:picLocks noGrp="1" noChangeAspect="1"/>
          </p:cNvPicPr>
          <p:nvPr>
            <p:ph sz="quarter" idx="13"/>
          </p:nvPr>
        </p:nvPicPr>
        <p:blipFill>
          <a:blip r:embed="rId4">
            <a:extLst>
              <a:ext uri="{28A0092B-C50C-407E-A947-70E740481C1C}">
                <a14:useLocalDpi xmlns:a14="http://schemas.microsoft.com/office/drawing/2010/main" val="0"/>
              </a:ext>
            </a:extLst>
          </a:blip>
          <a:srcRect t="13366" b="9854"/>
          <a:stretch>
            <a:fillRect/>
          </a:stretch>
        </p:blipFill>
        <p:spPr>
          <a:xfrm>
            <a:off x="2645018" y="0"/>
            <a:ext cx="6901965" cy="6858000"/>
          </a:xfrm>
        </p:spPr>
      </p:pic>
      <p:grpSp>
        <p:nvGrpSpPr>
          <p:cNvPr id="6" name="Groupe 5">
            <a:extLst>
              <a:ext uri="{FF2B5EF4-FFF2-40B4-BE49-F238E27FC236}">
                <a16:creationId xmlns:a16="http://schemas.microsoft.com/office/drawing/2014/main" id="{81E283D4-BBCD-0F9C-9D05-1609FC86ADEA}"/>
              </a:ext>
            </a:extLst>
          </p:cNvPr>
          <p:cNvGrpSpPr/>
          <p:nvPr>
            <p:custDataLst>
              <p:tags r:id="rId1"/>
            </p:custDataLst>
          </p:nvPr>
        </p:nvGrpSpPr>
        <p:grpSpPr>
          <a:xfrm>
            <a:off x="11652822" y="6341913"/>
            <a:ext cx="476115" cy="379562"/>
            <a:chOff x="8430738" y="4781262"/>
            <a:chExt cx="795806" cy="636637"/>
          </a:xfrm>
        </p:grpSpPr>
        <p:sp>
          <p:nvSpPr>
            <p:cNvPr id="7" name="Ellipse 6">
              <a:extLst>
                <a:ext uri="{FF2B5EF4-FFF2-40B4-BE49-F238E27FC236}">
                  <a16:creationId xmlns:a16="http://schemas.microsoft.com/office/drawing/2014/main" id="{7DC14EE2-D7DD-76D4-2FA9-E02296D10DAA}"/>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8" name="ZoneTexte 7">
              <a:extLst>
                <a:ext uri="{FF2B5EF4-FFF2-40B4-BE49-F238E27FC236}">
                  <a16:creationId xmlns:a16="http://schemas.microsoft.com/office/drawing/2014/main" id="{CF7CE448-272A-07D6-0A97-40080887C932}"/>
                </a:ext>
              </a:extLst>
            </p:cNvPr>
            <p:cNvSpPr txBox="1"/>
            <p:nvPr/>
          </p:nvSpPr>
          <p:spPr>
            <a:xfrm>
              <a:off x="8430738" y="4795725"/>
              <a:ext cx="795806" cy="619478"/>
            </a:xfrm>
            <a:prstGeom prst="rect">
              <a:avLst/>
            </a:prstGeom>
            <a:noFill/>
          </p:spPr>
          <p:txBody>
            <a:bodyPr wrap="square" lIns="91440" tIns="45720" rIns="91440" bIns="45720"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fr-CA" kern="0" dirty="0">
                  <a:solidFill>
                    <a:schemeClr val="tx2"/>
                  </a:solidFill>
                  <a:latin typeface="Montserrat Black"/>
                </a:rPr>
                <a:t>11</a:t>
              </a:r>
              <a:endParaRPr kumimoji="0" lang="fr-CA" b="0" i="0" u="none" strike="noStrike" kern="0" cap="none" spc="0" normalizeH="0" baseline="0" noProof="0" dirty="0">
                <a:ln>
                  <a:noFill/>
                </a:ln>
                <a:solidFill>
                  <a:schemeClr val="tx2"/>
                </a:solidFill>
                <a:effectLst/>
                <a:uLnTx/>
                <a:uFillTx/>
                <a:latin typeface="Montserrat Black" panose="00000A00000000000000" pitchFamily="2" charset="0"/>
              </a:endParaRPr>
            </a:p>
          </p:txBody>
        </p:sp>
      </p:grpSp>
    </p:spTree>
    <p:extLst>
      <p:ext uri="{BB962C8B-B14F-4D97-AF65-F5344CB8AC3E}">
        <p14:creationId xmlns:p14="http://schemas.microsoft.com/office/powerpoint/2010/main" val="24839057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6D2969C1-3F93-B420-2F1A-E950BE3D3F73}"/>
              </a:ext>
            </a:extLst>
          </p:cNvPr>
          <p:cNvSpPr>
            <a:spLocks noGrp="1"/>
          </p:cNvSpPr>
          <p:nvPr>
            <p:ph idx="1"/>
            <p:custDataLst>
              <p:tags r:id="rId1"/>
            </p:custDataLst>
          </p:nvPr>
        </p:nvSpPr>
        <p:spPr>
          <a:xfrm>
            <a:off x="1857375" y="952273"/>
            <a:ext cx="9173659" cy="5404077"/>
          </a:xfrm>
        </p:spPr>
        <p:txBody>
          <a:bodyPr>
            <a:normAutofit fontScale="92500" lnSpcReduction="20000"/>
          </a:bodyPr>
          <a:lstStyle/>
          <a:p>
            <a:pPr marL="0" indent="0">
              <a:buNone/>
            </a:pPr>
            <a:r>
              <a:rPr lang="fr-CA" sz="3200" dirty="0">
                <a:latin typeface="+mj-lt"/>
              </a:rPr>
              <a:t>Quels sont les préjugés que vous aviez sans vraiment le réaliser?</a:t>
            </a:r>
          </a:p>
          <a:p>
            <a:pPr marL="0" indent="0">
              <a:buNone/>
            </a:pPr>
            <a:br>
              <a:rPr lang="fr-CA" sz="3200" dirty="0">
                <a:latin typeface="+mj-lt"/>
              </a:rPr>
            </a:br>
            <a:br>
              <a:rPr lang="fr-CA" sz="3200" dirty="0">
                <a:latin typeface="+mj-lt"/>
              </a:rPr>
            </a:br>
            <a:r>
              <a:rPr lang="fr-CA" sz="3200" dirty="0">
                <a:latin typeface="+mj-lt"/>
              </a:rPr>
              <a:t>Si vous avez pris conscience que certains de vos comportements ou attitudes provenaient de préjugés, comment pourriez-vous agir ou réagir autrement la prochaine fois? </a:t>
            </a:r>
          </a:p>
          <a:p>
            <a:pPr marL="0" indent="0">
              <a:buNone/>
            </a:pPr>
            <a:br>
              <a:rPr lang="fr-CA" sz="3200" dirty="0">
                <a:latin typeface="+mj-lt"/>
              </a:rPr>
            </a:br>
            <a:br>
              <a:rPr lang="fr-CA" sz="3200" dirty="0">
                <a:latin typeface="+mj-lt"/>
              </a:rPr>
            </a:br>
            <a:r>
              <a:rPr lang="fr-CA" sz="3200" dirty="0">
                <a:latin typeface="+mj-lt"/>
              </a:rPr>
              <a:t>Quelle(s) stratégie(s) de notre arbre des solutions souhaiteriez-vous mettre en place?</a:t>
            </a:r>
          </a:p>
        </p:txBody>
      </p:sp>
      <p:sp>
        <p:nvSpPr>
          <p:cNvPr id="4" name="Espace réservé du contenu 3">
            <a:extLst>
              <a:ext uri="{FF2B5EF4-FFF2-40B4-BE49-F238E27FC236}">
                <a16:creationId xmlns:a16="http://schemas.microsoft.com/office/drawing/2014/main" id="{D756089A-6452-FF31-DDEB-88AAE674B836}"/>
              </a:ext>
            </a:extLst>
          </p:cNvPr>
          <p:cNvSpPr>
            <a:spLocks noGrp="1"/>
          </p:cNvSpPr>
          <p:nvPr>
            <p:ph sz="quarter" idx="13"/>
            <p:custDataLst>
              <p:tags r:id="rId2"/>
            </p:custDataLst>
          </p:nvPr>
        </p:nvSpPr>
        <p:spPr/>
        <p:txBody>
          <a:bodyPr/>
          <a:lstStyle/>
          <a:p>
            <a:endParaRPr lang="fr-CA"/>
          </a:p>
        </p:txBody>
      </p:sp>
      <p:pic>
        <p:nvPicPr>
          <p:cNvPr id="5" name="Graphique 4">
            <a:extLst>
              <a:ext uri="{FF2B5EF4-FFF2-40B4-BE49-F238E27FC236}">
                <a16:creationId xmlns:a16="http://schemas.microsoft.com/office/drawing/2014/main" id="{1E6A1A93-4FCC-ED2F-6E30-7C712C4AC8E0}"/>
              </a:ext>
            </a:extLst>
          </p:cNvPr>
          <p:cNvPicPr>
            <a:picLocks noChangeAspect="1"/>
          </p:cNvPicPr>
          <p:nvPr>
            <p:custDataLst>
              <p:tags r:id="rId3"/>
            </p:custDataLst>
          </p:nvPr>
        </p:nvPicPr>
        <p:blipFill>
          <a:blip r:embed="rId9">
            <a:extLst>
              <a:ext uri="{96DAC541-7B7A-43D3-8B79-37D633B846F1}">
                <asvg:svgBlip xmlns:asvg="http://schemas.microsoft.com/office/drawing/2016/SVG/main" r:embed="rId10"/>
              </a:ext>
            </a:extLst>
          </a:blip>
          <a:stretch>
            <a:fillRect/>
          </a:stretch>
        </p:blipFill>
        <p:spPr>
          <a:xfrm>
            <a:off x="847725" y="849087"/>
            <a:ext cx="1009650" cy="466725"/>
          </a:xfrm>
          <a:prstGeom prst="rect">
            <a:avLst/>
          </a:prstGeom>
        </p:spPr>
      </p:pic>
      <p:pic>
        <p:nvPicPr>
          <p:cNvPr id="6" name="Graphique 5">
            <a:extLst>
              <a:ext uri="{FF2B5EF4-FFF2-40B4-BE49-F238E27FC236}">
                <a16:creationId xmlns:a16="http://schemas.microsoft.com/office/drawing/2014/main" id="{F17E3384-4FA6-D240-E30F-C258272F2B75}"/>
              </a:ext>
            </a:extLst>
          </p:cNvPr>
          <p:cNvPicPr>
            <a:picLocks noChangeAspect="1"/>
          </p:cNvPicPr>
          <p:nvPr>
            <p:custDataLst>
              <p:tags r:id="rId4"/>
            </p:custDataLst>
          </p:nvPr>
        </p:nvPicPr>
        <p:blipFill>
          <a:blip r:embed="rId9">
            <a:extLst>
              <a:ext uri="{96DAC541-7B7A-43D3-8B79-37D633B846F1}">
                <asvg:svgBlip xmlns:asvg="http://schemas.microsoft.com/office/drawing/2016/SVG/main" r:embed="rId10"/>
              </a:ext>
            </a:extLst>
          </a:blip>
          <a:stretch>
            <a:fillRect/>
          </a:stretch>
        </p:blipFill>
        <p:spPr>
          <a:xfrm>
            <a:off x="847725" y="2488747"/>
            <a:ext cx="1009650" cy="466725"/>
          </a:xfrm>
          <a:prstGeom prst="rect">
            <a:avLst/>
          </a:prstGeom>
        </p:spPr>
      </p:pic>
      <p:pic>
        <p:nvPicPr>
          <p:cNvPr id="7" name="Graphique 6">
            <a:extLst>
              <a:ext uri="{FF2B5EF4-FFF2-40B4-BE49-F238E27FC236}">
                <a16:creationId xmlns:a16="http://schemas.microsoft.com/office/drawing/2014/main" id="{24A0B8AE-3A29-FCA9-044D-66B3961025F1}"/>
              </a:ext>
            </a:extLst>
          </p:cNvPr>
          <p:cNvPicPr>
            <a:picLocks noChangeAspect="1"/>
          </p:cNvPicPr>
          <p:nvPr>
            <p:custDataLst>
              <p:tags r:id="rId5"/>
            </p:custDataLst>
          </p:nvPr>
        </p:nvPicPr>
        <p:blipFill>
          <a:blip r:embed="rId9">
            <a:extLst>
              <a:ext uri="{96DAC541-7B7A-43D3-8B79-37D633B846F1}">
                <asvg:svgBlip xmlns:asvg="http://schemas.microsoft.com/office/drawing/2016/SVG/main" r:embed="rId10"/>
              </a:ext>
            </a:extLst>
          </a:blip>
          <a:stretch>
            <a:fillRect/>
          </a:stretch>
        </p:blipFill>
        <p:spPr>
          <a:xfrm>
            <a:off x="847725" y="5181601"/>
            <a:ext cx="1009650" cy="466725"/>
          </a:xfrm>
          <a:prstGeom prst="rect">
            <a:avLst/>
          </a:prstGeom>
        </p:spPr>
      </p:pic>
      <p:grpSp>
        <p:nvGrpSpPr>
          <p:cNvPr id="8" name="Groupe 7">
            <a:extLst>
              <a:ext uri="{FF2B5EF4-FFF2-40B4-BE49-F238E27FC236}">
                <a16:creationId xmlns:a16="http://schemas.microsoft.com/office/drawing/2014/main" id="{300FB3B0-58CB-F4F1-609F-57169BBB7825}"/>
              </a:ext>
            </a:extLst>
          </p:cNvPr>
          <p:cNvGrpSpPr/>
          <p:nvPr>
            <p:custDataLst>
              <p:tags r:id="rId6"/>
            </p:custDataLst>
          </p:nvPr>
        </p:nvGrpSpPr>
        <p:grpSpPr>
          <a:xfrm>
            <a:off x="11652822" y="6341913"/>
            <a:ext cx="476115" cy="379562"/>
            <a:chOff x="8430738" y="4781262"/>
            <a:chExt cx="795806" cy="636637"/>
          </a:xfrm>
        </p:grpSpPr>
        <p:sp>
          <p:nvSpPr>
            <p:cNvPr id="9" name="Ellipse 8">
              <a:extLst>
                <a:ext uri="{FF2B5EF4-FFF2-40B4-BE49-F238E27FC236}">
                  <a16:creationId xmlns:a16="http://schemas.microsoft.com/office/drawing/2014/main" id="{24064847-818B-B6D0-7893-B2FD1E584B84}"/>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0" name="ZoneTexte 9">
              <a:extLst>
                <a:ext uri="{FF2B5EF4-FFF2-40B4-BE49-F238E27FC236}">
                  <a16:creationId xmlns:a16="http://schemas.microsoft.com/office/drawing/2014/main" id="{4ACE2FA9-97AF-EE8B-B47B-EE2F92BEAB0A}"/>
                </a:ext>
              </a:extLst>
            </p:cNvPr>
            <p:cNvSpPr txBox="1"/>
            <p:nvPr/>
          </p:nvSpPr>
          <p:spPr>
            <a:xfrm>
              <a:off x="8430738" y="4795725"/>
              <a:ext cx="795806" cy="619478"/>
            </a:xfrm>
            <a:prstGeom prst="rect">
              <a:avLst/>
            </a:prstGeom>
            <a:noFill/>
          </p:spPr>
          <p:txBody>
            <a:bodyPr wrap="square" lIns="91440" tIns="45720" rIns="91440" bIns="45720"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fr-CA" kern="0" dirty="0">
                  <a:solidFill>
                    <a:schemeClr val="tx2"/>
                  </a:solidFill>
                  <a:latin typeface="Montserrat Black"/>
                </a:rPr>
                <a:t>12</a:t>
              </a:r>
              <a:endParaRPr kumimoji="0" lang="fr-CA" b="0" i="0" u="none" strike="noStrike" kern="0" cap="none" spc="0" normalizeH="0" baseline="0" noProof="0" dirty="0">
                <a:ln>
                  <a:noFill/>
                </a:ln>
                <a:solidFill>
                  <a:schemeClr val="tx2"/>
                </a:solidFill>
                <a:effectLst/>
                <a:uLnTx/>
                <a:uFillTx/>
                <a:latin typeface="Montserrat Black" panose="00000A00000000000000" pitchFamily="2" charset="0"/>
              </a:endParaRPr>
            </a:p>
          </p:txBody>
        </p:sp>
      </p:grpSp>
    </p:spTree>
    <p:extLst>
      <p:ext uri="{BB962C8B-B14F-4D97-AF65-F5344CB8AC3E}">
        <p14:creationId xmlns:p14="http://schemas.microsoft.com/office/powerpoint/2010/main" val="13219460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ZoneTexte 11">
            <a:extLst>
              <a:ext uri="{FF2B5EF4-FFF2-40B4-BE49-F238E27FC236}">
                <a16:creationId xmlns:a16="http://schemas.microsoft.com/office/drawing/2014/main" id="{17A9BEF0-42A1-2C2B-AF02-BC6CEAE39B51}"/>
              </a:ext>
            </a:extLst>
          </p:cNvPr>
          <p:cNvSpPr txBox="1"/>
          <p:nvPr>
            <p:custDataLst>
              <p:tags r:id="rId1"/>
            </p:custDataLst>
          </p:nvPr>
        </p:nvSpPr>
        <p:spPr>
          <a:xfrm>
            <a:off x="8944709" y="5743469"/>
            <a:ext cx="3125180" cy="40011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CA" sz="1000" b="0" i="0" u="none" strike="noStrike" kern="1200" cap="none" spc="0" normalizeH="0" baseline="0" noProof="0" dirty="0">
                <a:ln>
                  <a:noFill/>
                </a:ln>
                <a:solidFill>
                  <a:srgbClr val="FFFFFF"/>
                </a:solidFill>
                <a:effectLst/>
                <a:uLnTx/>
                <a:uFillTx/>
                <a:latin typeface="Aptos" panose="020B0004020202020204" pitchFamily="34" charset="0"/>
                <a:ea typeface="Times New Roman" panose="02020603050405020304" pitchFamily="18" charset="0"/>
                <a:cs typeface="Aptos" panose="020B0004020202020204" pitchFamily="34" charset="0"/>
              </a:rPr>
              <a:t>Ce projet a été réalisé avec l’appui et le soutien financier du gouvernement du Québec.</a:t>
            </a:r>
            <a:endParaRPr kumimoji="0" lang="fr-CA" sz="1000" b="0" i="0" u="none" strike="noStrike" kern="1200" cap="none" spc="0" normalizeH="0" baseline="0" noProof="0" dirty="0">
              <a:ln>
                <a:noFill/>
              </a:ln>
              <a:solidFill>
                <a:srgbClr val="FFFFFF"/>
              </a:solidFill>
              <a:effectLst/>
              <a:uLnTx/>
              <a:uFillTx/>
              <a:latin typeface="Aptos"/>
              <a:ea typeface="+mn-ea"/>
              <a:cs typeface="+mn-cs"/>
            </a:endParaRPr>
          </a:p>
        </p:txBody>
      </p:sp>
      <p:grpSp>
        <p:nvGrpSpPr>
          <p:cNvPr id="2" name="Groupe 1">
            <a:extLst>
              <a:ext uri="{FF2B5EF4-FFF2-40B4-BE49-F238E27FC236}">
                <a16:creationId xmlns:a16="http://schemas.microsoft.com/office/drawing/2014/main" id="{D7CC2850-32B1-8341-472F-75B1B7D6F3FF}"/>
              </a:ext>
            </a:extLst>
          </p:cNvPr>
          <p:cNvGrpSpPr/>
          <p:nvPr>
            <p:custDataLst>
              <p:tags r:id="rId2"/>
            </p:custDataLst>
          </p:nvPr>
        </p:nvGrpSpPr>
        <p:grpSpPr>
          <a:xfrm>
            <a:off x="11652822" y="6341913"/>
            <a:ext cx="476115" cy="379562"/>
            <a:chOff x="8430738" y="4781262"/>
            <a:chExt cx="795806" cy="636637"/>
          </a:xfrm>
        </p:grpSpPr>
        <p:sp>
          <p:nvSpPr>
            <p:cNvPr id="3" name="Ellipse 2">
              <a:extLst>
                <a:ext uri="{FF2B5EF4-FFF2-40B4-BE49-F238E27FC236}">
                  <a16:creationId xmlns:a16="http://schemas.microsoft.com/office/drawing/2014/main" id="{FD8B83DA-22F5-9FD9-11BA-515758040100}"/>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 name="ZoneTexte 6">
              <a:extLst>
                <a:ext uri="{FF2B5EF4-FFF2-40B4-BE49-F238E27FC236}">
                  <a16:creationId xmlns:a16="http://schemas.microsoft.com/office/drawing/2014/main" id="{AFCBE92A-F2D9-6893-068F-7554A3E80A9B}"/>
                </a:ext>
              </a:extLst>
            </p:cNvPr>
            <p:cNvSpPr txBox="1"/>
            <p:nvPr/>
          </p:nvSpPr>
          <p:spPr>
            <a:xfrm>
              <a:off x="8430738" y="4795725"/>
              <a:ext cx="795806" cy="619478"/>
            </a:xfrm>
            <a:prstGeom prst="rect">
              <a:avLst/>
            </a:prstGeom>
            <a:noFill/>
          </p:spPr>
          <p:txBody>
            <a:bodyPr wrap="square" lIns="91440" tIns="45720" rIns="91440" bIns="4572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chemeClr val="tx2"/>
                  </a:solidFill>
                  <a:latin typeface="Montserrat Black"/>
                </a:rPr>
                <a:t>14</a:t>
              </a:r>
              <a:endParaRPr kumimoji="0" lang="fr-CA" b="0" i="0" u="none" strike="noStrike" kern="0" cap="none" spc="0" normalizeH="0" baseline="0" noProof="0" dirty="0">
                <a:ln>
                  <a:noFill/>
                </a:ln>
                <a:solidFill>
                  <a:schemeClr val="tx2"/>
                </a:solidFill>
                <a:effectLst/>
                <a:uLnTx/>
                <a:uFillTx/>
                <a:latin typeface="Montserrat Black" panose="00000A00000000000000" pitchFamily="2" charset="0"/>
              </a:endParaRPr>
            </a:p>
          </p:txBody>
        </p:sp>
      </p:grpSp>
      <p:pic>
        <p:nvPicPr>
          <p:cNvPr id="5" name="Image 4">
            <a:extLst>
              <a:ext uri="{FF2B5EF4-FFF2-40B4-BE49-F238E27FC236}">
                <a16:creationId xmlns:a16="http://schemas.microsoft.com/office/drawing/2014/main" id="{F8F52478-E2E3-CD2D-B4A0-4221EF392DE0}"/>
              </a:ext>
            </a:extLst>
          </p:cNvPr>
          <p:cNvPicPr>
            <a:picLocks noChangeAspect="1"/>
          </p:cNvPicPr>
          <p:nvPr/>
        </p:nvPicPr>
        <p:blipFill>
          <a:blip r:embed="rId5"/>
          <a:stretch>
            <a:fillRect/>
          </a:stretch>
        </p:blipFill>
        <p:spPr>
          <a:xfrm>
            <a:off x="3091038" y="0"/>
            <a:ext cx="6009924" cy="6858000"/>
          </a:xfrm>
          <a:prstGeom prst="rect">
            <a:avLst/>
          </a:prstGeom>
        </p:spPr>
      </p:pic>
    </p:spTree>
    <p:extLst>
      <p:ext uri="{BB962C8B-B14F-4D97-AF65-F5344CB8AC3E}">
        <p14:creationId xmlns:p14="http://schemas.microsoft.com/office/powerpoint/2010/main" val="9871254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30FEE8-B03E-03DA-692E-2008C88DBBFB}"/>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5E36C662-99C0-4E4C-8AB9-E24E402DE607}"/>
              </a:ext>
            </a:extLst>
          </p:cNvPr>
          <p:cNvSpPr>
            <a:spLocks noGrp="1"/>
          </p:cNvSpPr>
          <p:nvPr>
            <p:ph type="title"/>
            <p:custDataLst>
              <p:tags r:id="rId1"/>
            </p:custDataLst>
          </p:nvPr>
        </p:nvSpPr>
        <p:spPr/>
        <p:txBody>
          <a:bodyPr>
            <a:normAutofit/>
          </a:bodyPr>
          <a:lstStyle/>
          <a:p>
            <a:r>
              <a:rPr lang="fr-CA" sz="4200" dirty="0"/>
              <a:t>Pour un climat de classe </a:t>
            </a:r>
            <a:r>
              <a:rPr lang="fr-CA" sz="4200" dirty="0">
                <a:ln>
                  <a:solidFill>
                    <a:srgbClr val="006280"/>
                  </a:solidFill>
                </a:ln>
                <a:solidFill>
                  <a:srgbClr val="FFFFFF"/>
                </a:solidFill>
              </a:rPr>
              <a:t>favorable</a:t>
            </a:r>
          </a:p>
        </p:txBody>
      </p:sp>
      <p:sp>
        <p:nvSpPr>
          <p:cNvPr id="3" name="Espace réservé du contenu 2">
            <a:extLst>
              <a:ext uri="{FF2B5EF4-FFF2-40B4-BE49-F238E27FC236}">
                <a16:creationId xmlns:a16="http://schemas.microsoft.com/office/drawing/2014/main" id="{2A75D5A3-C33E-8F40-D0D6-F5D8A9D29544}"/>
              </a:ext>
            </a:extLst>
          </p:cNvPr>
          <p:cNvSpPr>
            <a:spLocks noGrp="1"/>
          </p:cNvSpPr>
          <p:nvPr>
            <p:ph idx="1"/>
            <p:custDataLst>
              <p:tags r:id="rId2"/>
            </p:custDataLst>
          </p:nvPr>
        </p:nvSpPr>
        <p:spPr/>
        <p:txBody>
          <a:bodyPr>
            <a:normAutofit/>
          </a:bodyPr>
          <a:lstStyle/>
          <a:p>
            <a:pPr lvl="0" algn="just">
              <a:lnSpc>
                <a:spcPct val="100000"/>
              </a:lnSpc>
              <a:spcAft>
                <a:spcPts val="1200"/>
              </a:spcAft>
              <a:buSzPts val="1050"/>
            </a:pPr>
            <a:r>
              <a:rPr lang="fr-CA" dirty="0">
                <a:effectLst/>
                <a:ea typeface="Open Sans" panose="020B0606030504020204" pitchFamily="34" charset="0"/>
                <a:cs typeface="Times New Roman" panose="02020603050405020304" pitchFamily="18" charset="0"/>
              </a:rPr>
              <a:t>Faire preuve de </a:t>
            </a:r>
            <a:r>
              <a:rPr lang="fr-CA" b="1" dirty="0">
                <a:effectLst/>
                <a:ea typeface="Open Sans" panose="020B0606030504020204" pitchFamily="34" charset="0"/>
                <a:cs typeface="Times New Roman" panose="02020603050405020304" pitchFamily="18" charset="0"/>
              </a:rPr>
              <a:t>respect </a:t>
            </a:r>
            <a:r>
              <a:rPr lang="fr-CA" dirty="0">
                <a:effectLst/>
                <a:ea typeface="Open Sans" panose="020B0606030504020204" pitchFamily="34" charset="0"/>
                <a:cs typeface="Times New Roman" panose="02020603050405020304" pitchFamily="18" charset="0"/>
              </a:rPr>
              <a:t>envers les autres pendant et après l'activité; toutes les idées, les partages et les questions sont valables.</a:t>
            </a:r>
          </a:p>
          <a:p>
            <a:pPr lvl="0" algn="just">
              <a:lnSpc>
                <a:spcPct val="100000"/>
              </a:lnSpc>
              <a:spcAft>
                <a:spcPts val="1200"/>
              </a:spcAft>
              <a:buSzPts val="1050"/>
            </a:pPr>
            <a:r>
              <a:rPr lang="fr-CA" dirty="0">
                <a:effectLst/>
                <a:ea typeface="Open Sans" panose="020B0606030504020204" pitchFamily="34" charset="0"/>
                <a:cs typeface="Times New Roman" panose="02020603050405020304" pitchFamily="18" charset="0"/>
              </a:rPr>
              <a:t>Éviter de nommer des personnes ou des exemples précis afin de favoriser un échange respectueux et constructif.</a:t>
            </a:r>
          </a:p>
          <a:p>
            <a:pPr lvl="0" algn="just">
              <a:lnSpc>
                <a:spcPct val="100000"/>
              </a:lnSpc>
              <a:spcAft>
                <a:spcPts val="1200"/>
              </a:spcAft>
              <a:buSzPts val="1050"/>
            </a:pPr>
            <a:r>
              <a:rPr lang="fr-CA" dirty="0">
                <a:effectLst/>
                <a:ea typeface="Open Sans" panose="020B0606030504020204" pitchFamily="34" charset="0"/>
                <a:cs typeface="Times New Roman" panose="02020603050405020304" pitchFamily="18" charset="0"/>
              </a:rPr>
              <a:t>Exprimer son </a:t>
            </a:r>
            <a:r>
              <a:rPr lang="fr-CA" b="1" dirty="0">
                <a:effectLst/>
                <a:ea typeface="Open Sans" panose="020B0606030504020204" pitchFamily="34" charset="0"/>
                <a:cs typeface="Times New Roman" panose="02020603050405020304" pitchFamily="18" charset="0"/>
              </a:rPr>
              <a:t>opinion</a:t>
            </a:r>
            <a:r>
              <a:rPr lang="fr-CA" dirty="0">
                <a:effectLst/>
                <a:ea typeface="Open Sans" panose="020B0606030504020204" pitchFamily="34" charset="0"/>
                <a:cs typeface="Times New Roman" panose="02020603050405020304" pitchFamily="18" charset="0"/>
              </a:rPr>
              <a:t> et </a:t>
            </a:r>
            <a:r>
              <a:rPr lang="fr-CA" b="1" dirty="0">
                <a:effectLst/>
                <a:ea typeface="Open Sans" panose="020B0606030504020204" pitchFamily="34" charset="0"/>
                <a:cs typeface="Times New Roman" panose="02020603050405020304" pitchFamily="18" charset="0"/>
              </a:rPr>
              <a:t>être </a:t>
            </a:r>
            <a:r>
              <a:rPr lang="fr-CA" b="1" dirty="0" err="1">
                <a:effectLst/>
                <a:ea typeface="Open Sans" panose="020B0606030504020204" pitchFamily="34" charset="0"/>
                <a:cs typeface="Times New Roman" panose="02020603050405020304" pitchFamily="18" charset="0"/>
              </a:rPr>
              <a:t>ouvert.e</a:t>
            </a:r>
            <a:r>
              <a:rPr lang="fr-CA" b="1" dirty="0">
                <a:effectLst/>
                <a:ea typeface="Open Sans" panose="020B0606030504020204" pitchFamily="34" charset="0"/>
                <a:cs typeface="Times New Roman" panose="02020603050405020304" pitchFamily="18" charset="0"/>
              </a:rPr>
              <a:t> </a:t>
            </a:r>
            <a:r>
              <a:rPr lang="fr-CA" dirty="0">
                <a:effectLst/>
                <a:ea typeface="Open Sans" panose="020B0606030504020204" pitchFamily="34" charset="0"/>
                <a:cs typeface="Times New Roman" panose="02020603050405020304" pitchFamily="18" charset="0"/>
              </a:rPr>
              <a:t>à écouter celle des autres.</a:t>
            </a:r>
          </a:p>
          <a:p>
            <a:pPr lvl="0" algn="just">
              <a:lnSpc>
                <a:spcPct val="100000"/>
              </a:lnSpc>
              <a:spcAft>
                <a:spcPts val="1200"/>
              </a:spcAft>
              <a:buSzPts val="1050"/>
            </a:pPr>
            <a:r>
              <a:rPr lang="fr-CA" dirty="0">
                <a:effectLst/>
                <a:ea typeface="Open Sans" panose="020B0606030504020204" pitchFamily="34" charset="0"/>
                <a:cs typeface="Times New Roman" panose="02020603050405020304" pitchFamily="18" charset="0"/>
              </a:rPr>
              <a:t>Se rappeler qu'il n'est en aucun cas nécessaire de partager ses </a:t>
            </a:r>
            <a:r>
              <a:rPr lang="fr-CA" b="1" dirty="0">
                <a:effectLst/>
                <a:ea typeface="Open Sans" panose="020B0606030504020204" pitchFamily="34" charset="0"/>
                <a:cs typeface="Times New Roman" panose="02020603050405020304" pitchFamily="18" charset="0"/>
              </a:rPr>
              <a:t>expériences personnelles</a:t>
            </a:r>
            <a:r>
              <a:rPr lang="fr-CA" dirty="0">
                <a:effectLst/>
                <a:ea typeface="Open Sans" panose="020B0606030504020204" pitchFamily="34" charset="0"/>
                <a:cs typeface="Times New Roman" panose="02020603050405020304" pitchFamily="18" charset="0"/>
              </a:rPr>
              <a:t>.</a:t>
            </a:r>
          </a:p>
        </p:txBody>
      </p:sp>
      <p:sp>
        <p:nvSpPr>
          <p:cNvPr id="5" name="Espace réservé du contenu 4">
            <a:extLst>
              <a:ext uri="{FF2B5EF4-FFF2-40B4-BE49-F238E27FC236}">
                <a16:creationId xmlns:a16="http://schemas.microsoft.com/office/drawing/2014/main" id="{24A245EB-7891-E7C2-513D-504FAA3FF853}"/>
              </a:ext>
            </a:extLst>
          </p:cNvPr>
          <p:cNvSpPr>
            <a:spLocks noGrp="1"/>
          </p:cNvSpPr>
          <p:nvPr>
            <p:ph sz="quarter" idx="13"/>
            <p:custDataLst>
              <p:tags r:id="rId3"/>
            </p:custDataLst>
          </p:nvPr>
        </p:nvSpPr>
        <p:spPr/>
        <p:txBody>
          <a:bodyPr/>
          <a:lstStyle/>
          <a:p>
            <a:endParaRPr lang="fr-CA"/>
          </a:p>
        </p:txBody>
      </p:sp>
      <p:grpSp>
        <p:nvGrpSpPr>
          <p:cNvPr id="6" name="Groupe 5">
            <a:extLst>
              <a:ext uri="{FF2B5EF4-FFF2-40B4-BE49-F238E27FC236}">
                <a16:creationId xmlns:a16="http://schemas.microsoft.com/office/drawing/2014/main" id="{F7431866-2AEB-2438-F373-ADDDCDEEED72}"/>
              </a:ext>
            </a:extLst>
          </p:cNvPr>
          <p:cNvGrpSpPr/>
          <p:nvPr>
            <p:custDataLst>
              <p:tags r:id="rId4"/>
            </p:custDataLst>
          </p:nvPr>
        </p:nvGrpSpPr>
        <p:grpSpPr>
          <a:xfrm rot="6929775">
            <a:off x="10907679" y="601915"/>
            <a:ext cx="214441" cy="355957"/>
            <a:chOff x="616673" y="481060"/>
            <a:chExt cx="214441" cy="355957"/>
          </a:xfrm>
          <a:solidFill>
            <a:srgbClr val="006280"/>
          </a:solidFill>
        </p:grpSpPr>
        <p:sp>
          <p:nvSpPr>
            <p:cNvPr id="7" name="Forme libre : forme 6">
              <a:extLst>
                <a:ext uri="{FF2B5EF4-FFF2-40B4-BE49-F238E27FC236}">
                  <a16:creationId xmlns:a16="http://schemas.microsoft.com/office/drawing/2014/main" id="{D165D495-4CF6-C409-A2D9-C39B4F5A813A}"/>
                </a:ext>
              </a:extLst>
            </p:cNvPr>
            <p:cNvSpPr/>
            <p:nvPr/>
          </p:nvSpPr>
          <p:spPr>
            <a:xfrm rot="20818261">
              <a:off x="710274" y="481060"/>
              <a:ext cx="120840" cy="168566"/>
            </a:xfrm>
            <a:custGeom>
              <a:avLst/>
              <a:gdLst>
                <a:gd name="connsiteX0" fmla="*/ 117098 w 120840"/>
                <a:gd name="connsiteY0" fmla="*/ 124544 h 168566"/>
                <a:gd name="connsiteX1" fmla="*/ 54362 w 120840"/>
                <a:gd name="connsiteY1" fmla="*/ 14510 h 168566"/>
                <a:gd name="connsiteX2" fmla="*/ 14296 w 120840"/>
                <a:gd name="connsiteY2" fmla="*/ 3957 h 168566"/>
                <a:gd name="connsiteX3" fmla="*/ 3742 w 120840"/>
                <a:gd name="connsiteY3" fmla="*/ 44022 h 168566"/>
                <a:gd name="connsiteX4" fmla="*/ 66479 w 120840"/>
                <a:gd name="connsiteY4" fmla="*/ 154056 h 168566"/>
                <a:gd name="connsiteX5" fmla="*/ 106545 w 120840"/>
                <a:gd name="connsiteY5" fmla="*/ 164610 h 168566"/>
                <a:gd name="connsiteX6" fmla="*/ 117098 w 120840"/>
                <a:gd name="connsiteY6" fmla="*/ 124544 h 168566"/>
                <a:gd name="connsiteX7" fmla="*/ 117098 w 120840"/>
                <a:gd name="connsiteY7" fmla="*/ 124544 h 168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40" h="168566">
                  <a:moveTo>
                    <a:pt x="117098" y="124544"/>
                  </a:moveTo>
                  <a:lnTo>
                    <a:pt x="54362" y="14510"/>
                  </a:lnTo>
                  <a:cubicBezTo>
                    <a:pt x="46739" y="1220"/>
                    <a:pt x="27391" y="-4447"/>
                    <a:pt x="14296" y="3957"/>
                  </a:cubicBezTo>
                  <a:cubicBezTo>
                    <a:pt x="1201" y="12361"/>
                    <a:pt x="-4271" y="29755"/>
                    <a:pt x="3742" y="44022"/>
                  </a:cubicBezTo>
                  <a:lnTo>
                    <a:pt x="66479" y="154056"/>
                  </a:lnTo>
                  <a:cubicBezTo>
                    <a:pt x="74101" y="167346"/>
                    <a:pt x="93450" y="173014"/>
                    <a:pt x="106545" y="164610"/>
                  </a:cubicBezTo>
                  <a:cubicBezTo>
                    <a:pt x="119639" y="156206"/>
                    <a:pt x="125112" y="138812"/>
                    <a:pt x="117098" y="124544"/>
                  </a:cubicBezTo>
                  <a:lnTo>
                    <a:pt x="117098" y="124544"/>
                  </a:lnTo>
                  <a:close/>
                </a:path>
              </a:pathLst>
            </a:custGeom>
            <a:grpFill/>
            <a:ln w="19348" cap="flat">
              <a:noFill/>
              <a:prstDash val="solid"/>
              <a:miter/>
            </a:ln>
          </p:spPr>
          <p:txBody>
            <a:bodyPr rtlCol="0" anchor="ctr"/>
            <a:lstStyle/>
            <a:p>
              <a:endParaRPr lang="fr-CA">
                <a:solidFill>
                  <a:srgbClr val="4AA3AB"/>
                </a:solidFill>
              </a:endParaRPr>
            </a:p>
          </p:txBody>
        </p:sp>
        <p:sp>
          <p:nvSpPr>
            <p:cNvPr id="8" name="Forme libre : forme 7">
              <a:extLst>
                <a:ext uri="{FF2B5EF4-FFF2-40B4-BE49-F238E27FC236}">
                  <a16:creationId xmlns:a16="http://schemas.microsoft.com/office/drawing/2014/main" id="{94C409B8-9151-A93A-94D5-2033DDBBD52B}"/>
                </a:ext>
              </a:extLst>
            </p:cNvPr>
            <p:cNvSpPr/>
            <p:nvPr/>
          </p:nvSpPr>
          <p:spPr>
            <a:xfrm>
              <a:off x="616673" y="640257"/>
              <a:ext cx="200752" cy="77667"/>
            </a:xfrm>
            <a:custGeom>
              <a:avLst/>
              <a:gdLst>
                <a:gd name="connsiteX0" fmla="*/ 179530 w 200752"/>
                <a:gd name="connsiteY0" fmla="*/ 20267 h 77667"/>
                <a:gd name="connsiteX1" fmla="*/ 36858 w 200752"/>
                <a:gd name="connsiteY1" fmla="*/ 722 h 77667"/>
                <a:gd name="connsiteX2" fmla="*/ 14186 w 200752"/>
                <a:gd name="connsiteY2" fmla="*/ 3654 h 77667"/>
                <a:gd name="connsiteX3" fmla="*/ 701 w 200752"/>
                <a:gd name="connsiteY3" fmla="*/ 21244 h 77667"/>
                <a:gd name="connsiteX4" fmla="*/ 21222 w 200752"/>
                <a:gd name="connsiteY4" fmla="*/ 57401 h 77667"/>
                <a:gd name="connsiteX5" fmla="*/ 163895 w 200752"/>
                <a:gd name="connsiteY5" fmla="*/ 76945 h 77667"/>
                <a:gd name="connsiteX6" fmla="*/ 186566 w 200752"/>
                <a:gd name="connsiteY6" fmla="*/ 74013 h 77667"/>
                <a:gd name="connsiteX7" fmla="*/ 200052 w 200752"/>
                <a:gd name="connsiteY7" fmla="*/ 56423 h 77667"/>
                <a:gd name="connsiteX8" fmla="*/ 179530 w 200752"/>
                <a:gd name="connsiteY8" fmla="*/ 20267 h 77667"/>
                <a:gd name="connsiteX9" fmla="*/ 179530 w 200752"/>
                <a:gd name="connsiteY9" fmla="*/ 20267 h 7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0752" h="77667">
                  <a:moveTo>
                    <a:pt x="179530" y="20267"/>
                  </a:moveTo>
                  <a:cubicBezTo>
                    <a:pt x="132038" y="13817"/>
                    <a:pt x="84545" y="7367"/>
                    <a:pt x="36858" y="722"/>
                  </a:cubicBezTo>
                  <a:cubicBezTo>
                    <a:pt x="28649" y="-450"/>
                    <a:pt x="21613" y="-646"/>
                    <a:pt x="14186" y="3654"/>
                  </a:cubicBezTo>
                  <a:cubicBezTo>
                    <a:pt x="8128" y="7172"/>
                    <a:pt x="2264" y="14208"/>
                    <a:pt x="701" y="21244"/>
                  </a:cubicBezTo>
                  <a:cubicBezTo>
                    <a:pt x="-2426" y="34925"/>
                    <a:pt x="5000" y="55055"/>
                    <a:pt x="21222" y="57401"/>
                  </a:cubicBezTo>
                  <a:lnTo>
                    <a:pt x="163895" y="76945"/>
                  </a:lnTo>
                  <a:cubicBezTo>
                    <a:pt x="172104" y="78118"/>
                    <a:pt x="179139" y="78313"/>
                    <a:pt x="186566" y="74013"/>
                  </a:cubicBezTo>
                  <a:cubicBezTo>
                    <a:pt x="192625" y="70495"/>
                    <a:pt x="198488" y="63459"/>
                    <a:pt x="200052" y="56423"/>
                  </a:cubicBezTo>
                  <a:cubicBezTo>
                    <a:pt x="203179" y="42743"/>
                    <a:pt x="195752" y="22612"/>
                    <a:pt x="179530" y="20267"/>
                  </a:cubicBezTo>
                  <a:lnTo>
                    <a:pt x="179530" y="20267"/>
                  </a:lnTo>
                  <a:close/>
                </a:path>
              </a:pathLst>
            </a:custGeom>
            <a:grpFill/>
            <a:ln w="19348" cap="flat">
              <a:noFill/>
              <a:prstDash val="solid"/>
              <a:miter/>
            </a:ln>
          </p:spPr>
          <p:txBody>
            <a:bodyPr rtlCol="0" anchor="ctr"/>
            <a:lstStyle/>
            <a:p>
              <a:endParaRPr lang="fr-CA">
                <a:solidFill>
                  <a:srgbClr val="4AA3AB"/>
                </a:solidFill>
              </a:endParaRPr>
            </a:p>
          </p:txBody>
        </p:sp>
        <p:sp>
          <p:nvSpPr>
            <p:cNvPr id="9" name="Forme libre : forme 8">
              <a:extLst>
                <a:ext uri="{FF2B5EF4-FFF2-40B4-BE49-F238E27FC236}">
                  <a16:creationId xmlns:a16="http://schemas.microsoft.com/office/drawing/2014/main" id="{EA36BC07-52F0-0B9E-6156-D497210A2C2B}"/>
                </a:ext>
              </a:extLst>
            </p:cNvPr>
            <p:cNvSpPr/>
            <p:nvPr/>
          </p:nvSpPr>
          <p:spPr>
            <a:xfrm>
              <a:off x="620088" y="737129"/>
              <a:ext cx="196071" cy="99888"/>
            </a:xfrm>
            <a:custGeom>
              <a:avLst/>
              <a:gdLst>
                <a:gd name="connsiteX0" fmla="*/ 158721 w 196071"/>
                <a:gd name="connsiteY0" fmla="*/ 1182 h 99888"/>
                <a:gd name="connsiteX1" fmla="*/ 21716 w 196071"/>
                <a:gd name="connsiteY1" fmla="*/ 42029 h 99888"/>
                <a:gd name="connsiteX2" fmla="*/ 1194 w 196071"/>
                <a:gd name="connsiteY2" fmla="*/ 78186 h 99888"/>
                <a:gd name="connsiteX3" fmla="*/ 37351 w 196071"/>
                <a:gd name="connsiteY3" fmla="*/ 98707 h 99888"/>
                <a:gd name="connsiteX4" fmla="*/ 174356 w 196071"/>
                <a:gd name="connsiteY4" fmla="*/ 57860 h 99888"/>
                <a:gd name="connsiteX5" fmla="*/ 194878 w 196071"/>
                <a:gd name="connsiteY5" fmla="*/ 21703 h 99888"/>
                <a:gd name="connsiteX6" fmla="*/ 158721 w 196071"/>
                <a:gd name="connsiteY6" fmla="*/ 1182 h 99888"/>
                <a:gd name="connsiteX7" fmla="*/ 158721 w 196071"/>
                <a:gd name="connsiteY7" fmla="*/ 1182 h 99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6071" h="99888">
                  <a:moveTo>
                    <a:pt x="158721" y="1182"/>
                  </a:moveTo>
                  <a:cubicBezTo>
                    <a:pt x="112987" y="14862"/>
                    <a:pt x="67254" y="28543"/>
                    <a:pt x="21716" y="42029"/>
                  </a:cubicBezTo>
                  <a:cubicBezTo>
                    <a:pt x="7058" y="46329"/>
                    <a:pt x="-3692" y="62746"/>
                    <a:pt x="1194" y="78186"/>
                  </a:cubicBezTo>
                  <a:cubicBezTo>
                    <a:pt x="6080" y="93626"/>
                    <a:pt x="21520" y="103398"/>
                    <a:pt x="37351" y="98707"/>
                  </a:cubicBezTo>
                  <a:cubicBezTo>
                    <a:pt x="83085" y="85026"/>
                    <a:pt x="128818" y="71345"/>
                    <a:pt x="174356" y="57860"/>
                  </a:cubicBezTo>
                  <a:cubicBezTo>
                    <a:pt x="189014" y="53560"/>
                    <a:pt x="199764" y="37143"/>
                    <a:pt x="194878" y="21703"/>
                  </a:cubicBezTo>
                  <a:cubicBezTo>
                    <a:pt x="189992" y="6263"/>
                    <a:pt x="174552" y="-3509"/>
                    <a:pt x="158721" y="1182"/>
                  </a:cubicBezTo>
                  <a:lnTo>
                    <a:pt x="158721" y="1182"/>
                  </a:lnTo>
                  <a:close/>
                </a:path>
              </a:pathLst>
            </a:custGeom>
            <a:grpFill/>
            <a:ln w="19348" cap="flat">
              <a:noFill/>
              <a:prstDash val="solid"/>
              <a:miter/>
            </a:ln>
          </p:spPr>
          <p:txBody>
            <a:bodyPr rtlCol="0" anchor="ctr"/>
            <a:lstStyle/>
            <a:p>
              <a:endParaRPr lang="fr-CA">
                <a:solidFill>
                  <a:srgbClr val="4AA3AB"/>
                </a:solidFill>
              </a:endParaRPr>
            </a:p>
          </p:txBody>
        </p:sp>
      </p:grpSp>
      <p:grpSp>
        <p:nvGrpSpPr>
          <p:cNvPr id="10" name="Groupe 9">
            <a:extLst>
              <a:ext uri="{FF2B5EF4-FFF2-40B4-BE49-F238E27FC236}">
                <a16:creationId xmlns:a16="http://schemas.microsoft.com/office/drawing/2014/main" id="{E98966C9-90F3-B593-2F85-61BCA5254CD7}"/>
              </a:ext>
            </a:extLst>
          </p:cNvPr>
          <p:cNvGrpSpPr/>
          <p:nvPr>
            <p:custDataLst>
              <p:tags r:id="rId5"/>
            </p:custDataLst>
          </p:nvPr>
        </p:nvGrpSpPr>
        <p:grpSpPr>
          <a:xfrm>
            <a:off x="11687823" y="6341913"/>
            <a:ext cx="504177" cy="379562"/>
            <a:chOff x="8489236" y="4781262"/>
            <a:chExt cx="842710" cy="636637"/>
          </a:xfrm>
        </p:grpSpPr>
        <p:sp>
          <p:nvSpPr>
            <p:cNvPr id="11" name="Ellipse 10">
              <a:extLst>
                <a:ext uri="{FF2B5EF4-FFF2-40B4-BE49-F238E27FC236}">
                  <a16:creationId xmlns:a16="http://schemas.microsoft.com/office/drawing/2014/main" id="{49D3624A-27F6-059B-36B8-923AAB424E46}"/>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2" name="ZoneTexte 11">
              <a:extLst>
                <a:ext uri="{FF2B5EF4-FFF2-40B4-BE49-F238E27FC236}">
                  <a16:creationId xmlns:a16="http://schemas.microsoft.com/office/drawing/2014/main" id="{30D36231-D160-91D5-D1EB-DA382265A714}"/>
                </a:ext>
              </a:extLst>
            </p:cNvPr>
            <p:cNvSpPr txBox="1"/>
            <p:nvPr/>
          </p:nvSpPr>
          <p:spPr>
            <a:xfrm>
              <a:off x="8536140"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dirty="0">
                  <a:ln>
                    <a:noFill/>
                  </a:ln>
                  <a:solidFill>
                    <a:srgbClr val="006280"/>
                  </a:solidFill>
                  <a:effectLst/>
                  <a:uLnTx/>
                  <a:uFillTx/>
                  <a:latin typeface="Montserrat Black" panose="00000A00000000000000" pitchFamily="2" charset="0"/>
                </a:rPr>
                <a:t>2</a:t>
              </a:r>
            </a:p>
          </p:txBody>
        </p:sp>
      </p:grpSp>
    </p:spTree>
    <p:extLst>
      <p:ext uri="{BB962C8B-B14F-4D97-AF65-F5344CB8AC3E}">
        <p14:creationId xmlns:p14="http://schemas.microsoft.com/office/powerpoint/2010/main" val="8907954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73287B3-7CF6-0E37-B691-6ED88890B795}"/>
              </a:ext>
            </a:extLst>
          </p:cNvPr>
          <p:cNvSpPr>
            <a:spLocks noGrp="1"/>
          </p:cNvSpPr>
          <p:nvPr>
            <p:ph type="title"/>
            <p:custDataLst>
              <p:tags r:id="rId1"/>
            </p:custDataLst>
          </p:nvPr>
        </p:nvSpPr>
        <p:spPr/>
        <p:txBody>
          <a:bodyPr/>
          <a:lstStyle/>
          <a:p>
            <a:r>
              <a:rPr lang="fr-CA" dirty="0"/>
              <a:t>Si je ressens un malaise ou que j’ai des questions, </a:t>
            </a:r>
            <a:r>
              <a:rPr lang="fr-CA" dirty="0">
                <a:ln>
                  <a:solidFill>
                    <a:schemeClr val="tx2"/>
                  </a:solidFill>
                </a:ln>
                <a:solidFill>
                  <a:srgbClr val="FFFFFF"/>
                </a:solidFill>
              </a:rPr>
              <a:t>j’en parle!</a:t>
            </a:r>
          </a:p>
        </p:txBody>
      </p:sp>
      <p:sp>
        <p:nvSpPr>
          <p:cNvPr id="3" name="Espace réservé du contenu 2">
            <a:extLst>
              <a:ext uri="{FF2B5EF4-FFF2-40B4-BE49-F238E27FC236}">
                <a16:creationId xmlns:a16="http://schemas.microsoft.com/office/drawing/2014/main" id="{303B7FF4-2B36-82D8-A631-4A0A68336634}"/>
              </a:ext>
            </a:extLst>
          </p:cNvPr>
          <p:cNvSpPr>
            <a:spLocks noGrp="1"/>
          </p:cNvSpPr>
          <p:nvPr>
            <p:ph idx="1"/>
            <p:custDataLst>
              <p:tags r:id="rId2"/>
            </p:custDataLst>
          </p:nvPr>
        </p:nvSpPr>
        <p:spPr/>
        <p:txBody>
          <a:bodyPr/>
          <a:lstStyle/>
          <a:p>
            <a:pPr marL="0" indent="0">
              <a:buNone/>
            </a:pPr>
            <a:r>
              <a:rPr lang="fr-CA" sz="2000" kern="100" dirty="0">
                <a:effectLst/>
                <a:latin typeface="Aptos" panose="020B0004020202020204" pitchFamily="34" charset="0"/>
                <a:ea typeface="Aptos" panose="020B0004020202020204" pitchFamily="34" charset="0"/>
                <a:cs typeface="Times New Roman" panose="02020603050405020304" pitchFamily="18" charset="0"/>
              </a:rPr>
              <a:t>Si cet atelier suscite des questionnements ou l’envie de parler, n’hésite pas à consulter les ressources disponibles (</a:t>
            </a:r>
            <a:r>
              <a:rPr lang="fr-CA" sz="2000" kern="100" dirty="0" err="1">
                <a:effectLst/>
                <a:latin typeface="Aptos" panose="020B0004020202020204" pitchFamily="34" charset="0"/>
                <a:ea typeface="Aptos" panose="020B0004020202020204" pitchFamily="34" charset="0"/>
                <a:cs typeface="Times New Roman" panose="02020603050405020304" pitchFamily="18" charset="0"/>
              </a:rPr>
              <a:t>enseignant.e.s</a:t>
            </a:r>
            <a:r>
              <a:rPr lang="fr-CA" sz="2000" kern="100" dirty="0">
                <a:effectLst/>
                <a:latin typeface="Aptos" panose="020B0004020202020204" pitchFamily="34" charset="0"/>
                <a:ea typeface="Aptos" panose="020B0004020202020204" pitchFamily="34" charset="0"/>
                <a:cs typeface="Times New Roman" panose="02020603050405020304" pitchFamily="18" charset="0"/>
              </a:rPr>
              <a:t>, </a:t>
            </a:r>
            <a:r>
              <a:rPr lang="fr-CA" sz="2000" kern="100" dirty="0" err="1">
                <a:effectLst/>
                <a:latin typeface="Aptos" panose="020B0004020202020204" pitchFamily="34" charset="0"/>
                <a:ea typeface="Aptos" panose="020B0004020202020204" pitchFamily="34" charset="0"/>
                <a:cs typeface="Times New Roman" panose="02020603050405020304" pitchFamily="18" charset="0"/>
              </a:rPr>
              <a:t>intervenant.e.s</a:t>
            </a:r>
            <a:r>
              <a:rPr lang="fr-CA" sz="2000" kern="100" dirty="0">
                <a:effectLst/>
                <a:latin typeface="Aptos" panose="020B0004020202020204" pitchFamily="34" charset="0"/>
                <a:ea typeface="Aptos" panose="020B0004020202020204" pitchFamily="34" charset="0"/>
                <a:cs typeface="Times New Roman" panose="02020603050405020304" pitchFamily="18" charset="0"/>
              </a:rPr>
              <a:t>, </a:t>
            </a:r>
            <a:r>
              <a:rPr lang="fr-CA" sz="2000" kern="100" dirty="0" err="1">
                <a:effectLst/>
                <a:latin typeface="Aptos" panose="020B0004020202020204" pitchFamily="34" charset="0"/>
                <a:ea typeface="Aptos" panose="020B0004020202020204" pitchFamily="34" charset="0"/>
                <a:cs typeface="Times New Roman" panose="02020603050405020304" pitchFamily="18" charset="0"/>
              </a:rPr>
              <a:t>psychoéducateur.rice.s</a:t>
            </a:r>
            <a:r>
              <a:rPr lang="fr-CA" sz="2000" kern="100" dirty="0">
                <a:effectLst/>
                <a:latin typeface="Aptos" panose="020B0004020202020204" pitchFamily="34" charset="0"/>
                <a:ea typeface="Aptos" panose="020B0004020202020204" pitchFamily="34" charset="0"/>
                <a:cs typeface="Times New Roman" panose="02020603050405020304" pitchFamily="18" charset="0"/>
              </a:rPr>
              <a:t>, </a:t>
            </a:r>
            <a:r>
              <a:rPr lang="fr-CA" sz="2000" kern="100" dirty="0" err="1">
                <a:effectLst/>
                <a:latin typeface="Aptos" panose="020B0004020202020204" pitchFamily="34" charset="0"/>
                <a:ea typeface="Aptos" panose="020B0004020202020204" pitchFamily="34" charset="0"/>
                <a:cs typeface="Times New Roman" panose="02020603050405020304" pitchFamily="18" charset="0"/>
              </a:rPr>
              <a:t>professionnel.le.s</a:t>
            </a:r>
            <a:r>
              <a:rPr lang="fr-CA" sz="2000" kern="100" dirty="0">
                <a:effectLst/>
                <a:latin typeface="Aptos" panose="020B0004020202020204" pitchFamily="34" charset="0"/>
                <a:ea typeface="Aptos" panose="020B0004020202020204" pitchFamily="34" charset="0"/>
                <a:cs typeface="Times New Roman" panose="02020603050405020304" pitchFamily="18" charset="0"/>
              </a:rPr>
              <a:t> comme l’</a:t>
            </a:r>
            <a:r>
              <a:rPr lang="fr-CA" sz="2000" kern="100" dirty="0" err="1">
                <a:effectLst/>
                <a:latin typeface="Aptos" panose="020B0004020202020204" pitchFamily="34" charset="0"/>
                <a:ea typeface="Aptos" panose="020B0004020202020204" pitchFamily="34" charset="0"/>
                <a:cs typeface="Times New Roman" panose="02020603050405020304" pitchFamily="18" charset="0"/>
              </a:rPr>
              <a:t>infirmier.ère</a:t>
            </a:r>
            <a:r>
              <a:rPr lang="fr-CA" sz="2000" kern="100" dirty="0">
                <a:effectLst/>
                <a:latin typeface="Aptos" panose="020B0004020202020204" pitchFamily="34" charset="0"/>
                <a:ea typeface="Aptos" panose="020B0004020202020204" pitchFamily="34" charset="0"/>
                <a:cs typeface="Times New Roman" panose="02020603050405020304" pitchFamily="18" charset="0"/>
              </a:rPr>
              <a:t> scolaire, etc.).</a:t>
            </a:r>
          </a:p>
          <a:p>
            <a:pPr marL="0" indent="0" algn="just">
              <a:lnSpc>
                <a:spcPct val="107000"/>
              </a:lnSpc>
              <a:spcAft>
                <a:spcPts val="800"/>
              </a:spcAft>
              <a:buNone/>
            </a:pPr>
            <a:r>
              <a:rPr lang="fr-CA" kern="100" dirty="0">
                <a:latin typeface="Aptos" panose="020B0004020202020204" pitchFamily="34" charset="0"/>
                <a:cs typeface="Times New Roman" panose="02020603050405020304" pitchFamily="18" charset="0"/>
              </a:rPr>
              <a:t>Voici d’autres ressources que tu peux consulter : </a:t>
            </a:r>
          </a:p>
          <a:p>
            <a:pPr marL="342900" lvl="0" indent="-342900">
              <a:lnSpc>
                <a:spcPct val="107000"/>
              </a:lnSpc>
              <a:spcBef>
                <a:spcPts val="300"/>
              </a:spcBef>
              <a:spcAft>
                <a:spcPts val="300"/>
              </a:spcAft>
              <a:buFont typeface="Symbol" panose="05050102010706020507" pitchFamily="18" charset="2"/>
              <a:buChar char=""/>
            </a:pPr>
            <a:r>
              <a:rPr lang="fr-CA" kern="100" dirty="0">
                <a:latin typeface="Aptos" panose="020B0004020202020204" pitchFamily="34" charset="0"/>
                <a:cs typeface="Times New Roman" panose="02020603050405020304" pitchFamily="18" charset="0"/>
                <a:hlinkClick r:id="rId7">
                  <a:extLst>
                    <a:ext uri="{A12FA001-AC4F-418D-AE19-62706E023703}">
                      <ahyp:hlinkClr xmlns:ahyp="http://schemas.microsoft.com/office/drawing/2018/hyperlinkcolor" val="tx"/>
                    </a:ext>
                  </a:extLst>
                </a:hlinkClick>
              </a:rPr>
              <a:t>Anorexie et boulimie Québec (ANEB)</a:t>
            </a:r>
            <a:endParaRPr lang="fr-CA" kern="100" dirty="0">
              <a:latin typeface="Aptos" panose="020B0004020202020204" pitchFamily="34" charset="0"/>
              <a:cs typeface="Times New Roman" panose="02020603050405020304" pitchFamily="18" charset="0"/>
            </a:endParaRPr>
          </a:p>
          <a:p>
            <a:pPr marL="342900" lvl="0" indent="-342900">
              <a:lnSpc>
                <a:spcPct val="107000"/>
              </a:lnSpc>
              <a:spcBef>
                <a:spcPts val="300"/>
              </a:spcBef>
              <a:spcAft>
                <a:spcPts val="300"/>
              </a:spcAft>
              <a:buFont typeface="Symbol" panose="05050102010706020507" pitchFamily="18" charset="2"/>
              <a:buChar char=""/>
            </a:pPr>
            <a:r>
              <a:rPr lang="fr-CA" kern="100" dirty="0">
                <a:latin typeface="Aptos" panose="020B0004020202020204" pitchFamily="34" charset="0"/>
                <a:cs typeface="Times New Roman" panose="02020603050405020304" pitchFamily="18" charset="0"/>
                <a:hlinkClick r:id="rId8">
                  <a:extLst>
                    <a:ext uri="{A12FA001-AC4F-418D-AE19-62706E023703}">
                      <ahyp:hlinkClr xmlns:ahyp="http://schemas.microsoft.com/office/drawing/2018/hyperlinkcolor" val="tx"/>
                    </a:ext>
                  </a:extLst>
                </a:hlinkClick>
              </a:rPr>
              <a:t>Jeunesse, J’écoute</a:t>
            </a:r>
            <a:endParaRPr lang="fr-CA" kern="100" dirty="0">
              <a:latin typeface="Aptos" panose="020B0004020202020204" pitchFamily="34" charset="0"/>
              <a:cs typeface="Times New Roman" panose="02020603050405020304" pitchFamily="18" charset="0"/>
            </a:endParaRPr>
          </a:p>
          <a:p>
            <a:pPr marL="342900" lvl="0" indent="-342900">
              <a:lnSpc>
                <a:spcPct val="107000"/>
              </a:lnSpc>
              <a:spcBef>
                <a:spcPts val="300"/>
              </a:spcBef>
              <a:spcAft>
                <a:spcPts val="300"/>
              </a:spcAft>
              <a:buFont typeface="Symbol" panose="05050102010706020507" pitchFamily="18" charset="2"/>
              <a:buChar char=""/>
            </a:pPr>
            <a:r>
              <a:rPr lang="fr-CA" kern="100" dirty="0">
                <a:latin typeface="Aptos" panose="020B0004020202020204" pitchFamily="34" charset="0"/>
                <a:cs typeface="Times New Roman" panose="02020603050405020304" pitchFamily="18" charset="0"/>
                <a:hlinkClick r:id="rId9">
                  <a:extLst>
                    <a:ext uri="{A12FA001-AC4F-418D-AE19-62706E023703}">
                      <ahyp:hlinkClr xmlns:ahyp="http://schemas.microsoft.com/office/drawing/2018/hyperlinkcolor" val="tx"/>
                    </a:ext>
                  </a:extLst>
                </a:hlinkClick>
              </a:rPr>
              <a:t>Tel-jeunes</a:t>
            </a:r>
            <a:r>
              <a:rPr lang="fr-CA" kern="100" dirty="0">
                <a:latin typeface="Aptos" panose="020B0004020202020204" pitchFamily="34" charset="0"/>
                <a:cs typeface="Times New Roman" panose="02020603050405020304" pitchFamily="18" charset="0"/>
              </a:rPr>
              <a:t>  </a:t>
            </a:r>
          </a:p>
        </p:txBody>
      </p:sp>
      <p:sp>
        <p:nvSpPr>
          <p:cNvPr id="8" name="Espace réservé du contenu 7">
            <a:extLst>
              <a:ext uri="{FF2B5EF4-FFF2-40B4-BE49-F238E27FC236}">
                <a16:creationId xmlns:a16="http://schemas.microsoft.com/office/drawing/2014/main" id="{A2A35E4A-8C71-0C75-ACDB-FF19A2E40EC8}"/>
              </a:ext>
            </a:extLst>
          </p:cNvPr>
          <p:cNvSpPr>
            <a:spLocks noGrp="1"/>
          </p:cNvSpPr>
          <p:nvPr>
            <p:ph sz="quarter" idx="13"/>
            <p:custDataLst>
              <p:tags r:id="rId3"/>
            </p:custDataLst>
          </p:nvPr>
        </p:nvSpPr>
        <p:spPr/>
        <p:txBody>
          <a:bodyPr/>
          <a:lstStyle/>
          <a:p>
            <a:endParaRPr lang="fr-CA"/>
          </a:p>
        </p:txBody>
      </p:sp>
      <p:grpSp>
        <p:nvGrpSpPr>
          <p:cNvPr id="5" name="Groupe 4">
            <a:extLst>
              <a:ext uri="{FF2B5EF4-FFF2-40B4-BE49-F238E27FC236}">
                <a16:creationId xmlns:a16="http://schemas.microsoft.com/office/drawing/2014/main" id="{33550DE4-00A7-EB48-B3ED-2182760CD9D7}"/>
              </a:ext>
            </a:extLst>
          </p:cNvPr>
          <p:cNvGrpSpPr/>
          <p:nvPr>
            <p:custDataLst>
              <p:tags r:id="rId4"/>
            </p:custDataLst>
          </p:nvPr>
        </p:nvGrpSpPr>
        <p:grpSpPr>
          <a:xfrm>
            <a:off x="11687823" y="6341913"/>
            <a:ext cx="504177" cy="379562"/>
            <a:chOff x="8489236" y="4781262"/>
            <a:chExt cx="842710" cy="636637"/>
          </a:xfrm>
        </p:grpSpPr>
        <p:sp>
          <p:nvSpPr>
            <p:cNvPr id="6" name="Ellipse 5">
              <a:extLst>
                <a:ext uri="{FF2B5EF4-FFF2-40B4-BE49-F238E27FC236}">
                  <a16:creationId xmlns:a16="http://schemas.microsoft.com/office/drawing/2014/main" id="{33408933-BDA2-B036-A06A-BB2EADAED7EC}"/>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 name="ZoneTexte 6">
              <a:extLst>
                <a:ext uri="{FF2B5EF4-FFF2-40B4-BE49-F238E27FC236}">
                  <a16:creationId xmlns:a16="http://schemas.microsoft.com/office/drawing/2014/main" id="{2765AB7D-3BD4-A02A-0617-80317F5793E1}"/>
                </a:ext>
              </a:extLst>
            </p:cNvPr>
            <p:cNvSpPr txBox="1"/>
            <p:nvPr/>
          </p:nvSpPr>
          <p:spPr>
            <a:xfrm>
              <a:off x="8536140"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rgbClr val="006280"/>
                  </a:solidFill>
                  <a:latin typeface="Montserrat Black" panose="00000A00000000000000" pitchFamily="2" charset="0"/>
                </a:rPr>
                <a:t>3</a:t>
              </a:r>
              <a:endParaRPr kumimoji="0" lang="fr-CA" b="0" i="0" u="none" strike="noStrike" kern="0" cap="none" spc="0" normalizeH="0" baseline="0" noProof="0" dirty="0">
                <a:ln>
                  <a:noFill/>
                </a:ln>
                <a:solidFill>
                  <a:srgbClr val="006280"/>
                </a:solidFill>
                <a:effectLst/>
                <a:uLnTx/>
                <a:uFillTx/>
                <a:latin typeface="Montserrat Black" panose="00000A00000000000000" pitchFamily="2" charset="0"/>
              </a:endParaRPr>
            </a:p>
          </p:txBody>
        </p:sp>
      </p:grpSp>
    </p:spTree>
    <p:extLst>
      <p:ext uri="{BB962C8B-B14F-4D97-AF65-F5344CB8AC3E}">
        <p14:creationId xmlns:p14="http://schemas.microsoft.com/office/powerpoint/2010/main" val="2892862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34E124DA-286E-F29E-B852-0A479E0F33FC}"/>
              </a:ext>
            </a:extLst>
          </p:cNvPr>
          <p:cNvSpPr>
            <a:spLocks noGrp="1"/>
          </p:cNvSpPr>
          <p:nvPr>
            <p:ph idx="1"/>
            <p:custDataLst>
              <p:tags r:id="rId1"/>
            </p:custDataLst>
          </p:nvPr>
        </p:nvSpPr>
        <p:spPr>
          <a:xfrm>
            <a:off x="4117748" y="2506662"/>
            <a:ext cx="7431995" cy="4351338"/>
          </a:xfrm>
        </p:spPr>
        <p:txBody>
          <a:bodyPr>
            <a:normAutofit/>
          </a:bodyPr>
          <a:lstStyle/>
          <a:p>
            <a:pPr marL="914400" lvl="1" indent="-457200">
              <a:buFont typeface="+mj-lt"/>
              <a:buAutoNum type="alphaLcParenR"/>
            </a:pPr>
            <a:r>
              <a:rPr lang="fr-CA" sz="2400" dirty="0"/>
              <a:t>Jugement formé à l’avance que l’on porte sur quelqu’un ou quelque chose selon certains critères personnels. </a:t>
            </a:r>
          </a:p>
          <a:p>
            <a:pPr marL="914400" lvl="1" indent="-457200">
              <a:buFont typeface="+mj-lt"/>
              <a:buAutoNum type="alphaLcParenR"/>
            </a:pPr>
            <a:r>
              <a:rPr lang="fr-CA" sz="2400" dirty="0"/>
              <a:t>Idée qu’on se fait de quelqu’un ou de quelque chose après avoir bien réfléchi et s’être </a:t>
            </a:r>
            <a:r>
              <a:rPr lang="fr-CA" sz="2400" dirty="0" err="1"/>
              <a:t>informé.e</a:t>
            </a:r>
            <a:r>
              <a:rPr lang="fr-CA" sz="2400" dirty="0"/>
              <a:t>.</a:t>
            </a:r>
            <a:r>
              <a:rPr lang="fr-CA" sz="2400" i="1" dirty="0"/>
              <a:t> </a:t>
            </a:r>
          </a:p>
          <a:p>
            <a:pPr marL="914400" lvl="1" indent="-457200">
              <a:buFont typeface="+mj-lt"/>
              <a:buAutoNum type="alphaLcParenR"/>
            </a:pPr>
            <a:r>
              <a:rPr lang="fr-CA" sz="2400" dirty="0"/>
              <a:t>Opinion construite à partir d’informations incomplètes ou erronées.</a:t>
            </a:r>
          </a:p>
        </p:txBody>
      </p:sp>
      <p:sp>
        <p:nvSpPr>
          <p:cNvPr id="4" name="Espace réservé du contenu 3">
            <a:extLst>
              <a:ext uri="{FF2B5EF4-FFF2-40B4-BE49-F238E27FC236}">
                <a16:creationId xmlns:a16="http://schemas.microsoft.com/office/drawing/2014/main" id="{19390694-DA24-F9F7-711C-A1766300865E}"/>
              </a:ext>
            </a:extLst>
          </p:cNvPr>
          <p:cNvSpPr>
            <a:spLocks noGrp="1"/>
          </p:cNvSpPr>
          <p:nvPr>
            <p:ph sz="quarter" idx="13"/>
            <p:custDataLst>
              <p:tags r:id="rId2"/>
            </p:custDataLst>
          </p:nvPr>
        </p:nvSpPr>
        <p:spPr/>
        <p:txBody>
          <a:bodyPr/>
          <a:lstStyle/>
          <a:p>
            <a:endParaRPr lang="fr-CA"/>
          </a:p>
        </p:txBody>
      </p:sp>
      <p:sp>
        <p:nvSpPr>
          <p:cNvPr id="5" name="Titre 1">
            <a:extLst>
              <a:ext uri="{FF2B5EF4-FFF2-40B4-BE49-F238E27FC236}">
                <a16:creationId xmlns:a16="http://schemas.microsoft.com/office/drawing/2014/main" id="{E97B6F81-36EA-8F9E-4FFB-DBE82F0CC65C}"/>
              </a:ext>
            </a:extLst>
          </p:cNvPr>
          <p:cNvSpPr txBox="1">
            <a:spLocks/>
          </p:cNvSpPr>
          <p:nvPr>
            <p:custDataLst>
              <p:tags r:id="rId3"/>
            </p:custDataLst>
          </p:nvPr>
        </p:nvSpPr>
        <p:spPr>
          <a:xfrm>
            <a:off x="4640263" y="917575"/>
            <a:ext cx="7018337" cy="1325563"/>
          </a:xfrm>
          <a:prstGeom prst="rect">
            <a:avLst/>
          </a:prstGeom>
        </p:spPr>
        <p:txBody>
          <a:bodyPr vert="horz" lIns="91440" tIns="45720" rIns="91440" bIns="45720" rtlCol="0" anchor="ctr">
            <a:normAutofit fontScale="60000" lnSpcReduction="20000"/>
          </a:bodyPr>
          <a:lstStyle>
            <a:lvl1pPr algn="l" defTabSz="914400" rtl="0" eaLnBrk="1" latinLnBrk="0" hangingPunct="1">
              <a:lnSpc>
                <a:spcPct val="90000"/>
              </a:lnSpc>
              <a:spcBef>
                <a:spcPct val="0"/>
              </a:spcBef>
              <a:buNone/>
              <a:defRPr sz="4400" kern="1200">
                <a:solidFill>
                  <a:srgbClr val="006280"/>
                </a:solidFill>
                <a:latin typeface="Montserrat Black" panose="00000A00000000000000" pitchFamily="2" charset="0"/>
                <a:ea typeface="+mj-ea"/>
                <a:cs typeface="+mj-cs"/>
              </a:defRPr>
            </a:lvl1pPr>
          </a:lstStyle>
          <a:p>
            <a:pPr>
              <a:lnSpc>
                <a:spcPct val="120000"/>
              </a:lnSpc>
            </a:pPr>
            <a:r>
              <a:rPr lang="fr-CA" dirty="0"/>
              <a:t>Identifie le ou les énoncés qui correspond(</a:t>
            </a:r>
            <a:r>
              <a:rPr lang="fr-CA" dirty="0" err="1"/>
              <a:t>ent</a:t>
            </a:r>
            <a:r>
              <a:rPr lang="fr-CA" dirty="0"/>
              <a:t>) à la définition d’un préjugé </a:t>
            </a:r>
          </a:p>
        </p:txBody>
      </p:sp>
      <p:sp>
        <p:nvSpPr>
          <p:cNvPr id="10" name="Ellipse 9">
            <a:extLst>
              <a:ext uri="{FF2B5EF4-FFF2-40B4-BE49-F238E27FC236}">
                <a16:creationId xmlns:a16="http://schemas.microsoft.com/office/drawing/2014/main" id="{E9BA3DE3-2DCD-7C31-F12F-61D21076156B}"/>
              </a:ext>
            </a:extLst>
          </p:cNvPr>
          <p:cNvSpPr/>
          <p:nvPr>
            <p:custDataLst>
              <p:tags r:id="rId4"/>
            </p:custDataLst>
          </p:nvPr>
        </p:nvSpPr>
        <p:spPr>
          <a:xfrm>
            <a:off x="533400" y="1866900"/>
            <a:ext cx="3069772" cy="3124200"/>
          </a:xfrm>
          <a:prstGeom prst="ellipse">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800" dirty="0">
                <a:solidFill>
                  <a:srgbClr val="FFFFFF"/>
                </a:solidFill>
                <a:latin typeface="+mj-lt"/>
              </a:rPr>
              <a:t>Question </a:t>
            </a:r>
          </a:p>
          <a:p>
            <a:pPr algn="ctr"/>
            <a:r>
              <a:rPr lang="fr-CA" sz="5400" dirty="0">
                <a:solidFill>
                  <a:srgbClr val="FFFFFF"/>
                </a:solidFill>
                <a:latin typeface="+mj-lt"/>
              </a:rPr>
              <a:t>1</a:t>
            </a:r>
          </a:p>
        </p:txBody>
      </p:sp>
      <p:grpSp>
        <p:nvGrpSpPr>
          <p:cNvPr id="11" name="Groupe 10">
            <a:extLst>
              <a:ext uri="{FF2B5EF4-FFF2-40B4-BE49-F238E27FC236}">
                <a16:creationId xmlns:a16="http://schemas.microsoft.com/office/drawing/2014/main" id="{41DA138A-AD95-DDD4-5BE2-31B7E93F5FE5}"/>
              </a:ext>
            </a:extLst>
          </p:cNvPr>
          <p:cNvGrpSpPr/>
          <p:nvPr>
            <p:custDataLst>
              <p:tags r:id="rId5"/>
            </p:custDataLst>
          </p:nvPr>
        </p:nvGrpSpPr>
        <p:grpSpPr>
          <a:xfrm>
            <a:off x="11652822" y="6341913"/>
            <a:ext cx="476115" cy="379562"/>
            <a:chOff x="8430738" y="4781262"/>
            <a:chExt cx="795806" cy="636637"/>
          </a:xfrm>
        </p:grpSpPr>
        <p:sp>
          <p:nvSpPr>
            <p:cNvPr id="12" name="Ellipse 11">
              <a:extLst>
                <a:ext uri="{FF2B5EF4-FFF2-40B4-BE49-F238E27FC236}">
                  <a16:creationId xmlns:a16="http://schemas.microsoft.com/office/drawing/2014/main" id="{F371918C-CE38-193F-835C-8EEB25913D40}"/>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 name="ZoneTexte 12">
              <a:extLst>
                <a:ext uri="{FF2B5EF4-FFF2-40B4-BE49-F238E27FC236}">
                  <a16:creationId xmlns:a16="http://schemas.microsoft.com/office/drawing/2014/main" id="{7578D1DD-63FD-3AC8-48D6-EE8CE02BBF3D}"/>
                </a:ext>
              </a:extLst>
            </p:cNvPr>
            <p:cNvSpPr txBox="1"/>
            <p:nvPr/>
          </p:nvSpPr>
          <p:spPr>
            <a:xfrm>
              <a:off x="8430738" y="4795725"/>
              <a:ext cx="795806" cy="619478"/>
            </a:xfrm>
            <a:prstGeom prst="rect">
              <a:avLst/>
            </a:prstGeom>
            <a:noFill/>
          </p:spPr>
          <p:txBody>
            <a:bodyPr wrap="square" lIns="91440" tIns="45720" rIns="91440" bIns="45720"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fr-CA" kern="0" dirty="0">
                  <a:solidFill>
                    <a:schemeClr val="tx2"/>
                  </a:solidFill>
                  <a:latin typeface="Montserrat Black"/>
                </a:rPr>
                <a:t>4</a:t>
              </a:r>
              <a:endParaRPr kumimoji="0" lang="fr-CA" b="0" i="0" u="none" strike="noStrike" kern="0" cap="none" spc="0" normalizeH="0" baseline="0" noProof="0" dirty="0">
                <a:ln>
                  <a:noFill/>
                </a:ln>
                <a:solidFill>
                  <a:schemeClr val="tx2"/>
                </a:solidFill>
                <a:effectLst/>
                <a:uLnTx/>
                <a:uFillTx/>
                <a:latin typeface="Montserrat Black" panose="00000A00000000000000" pitchFamily="2" charset="0"/>
              </a:endParaRPr>
            </a:p>
          </p:txBody>
        </p:sp>
      </p:grpSp>
    </p:spTree>
    <p:extLst>
      <p:ext uri="{BB962C8B-B14F-4D97-AF65-F5344CB8AC3E}">
        <p14:creationId xmlns:p14="http://schemas.microsoft.com/office/powerpoint/2010/main" val="4040819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3">
                                            <p:txEl>
                                              <p:pRg st="0" end="0"/>
                                            </p:txEl>
                                          </p:spTgt>
                                        </p:tgtEl>
                                        <p:attrNameLst>
                                          <p:attrName>style.fontWeight</p:attrName>
                                        </p:attrNameLst>
                                      </p:cBhvr>
                                      <p:to>
                                        <p:strVal val="bold"/>
                                      </p:to>
                                    </p:set>
                                  </p:childTnLst>
                                </p:cTn>
                              </p:par>
                            </p:childTnLst>
                          </p:cTn>
                        </p:par>
                      </p:childTnLst>
                    </p:cTn>
                  </p:par>
                  <p:par>
                    <p:cTn id="7" fill="hold">
                      <p:stCondLst>
                        <p:cond delay="indefinite"/>
                      </p:stCondLst>
                      <p:childTnLst>
                        <p:par>
                          <p:cTn id="8" fill="hold">
                            <p:stCondLst>
                              <p:cond delay="0"/>
                            </p:stCondLst>
                            <p:childTnLst>
                              <p:par>
                                <p:cTn id="9" presetID="15" presetClass="emph" presetSubtype="0" nodeType="clickEffect">
                                  <p:stCondLst>
                                    <p:cond delay="0"/>
                                  </p:stCondLst>
                                  <p:iterate type="lt">
                                    <p:tmAbs val="25"/>
                                  </p:iterate>
                                  <p:childTnLst>
                                    <p:set>
                                      <p:cBhvr override="childStyle">
                                        <p:cTn id="10" dur="indefinite"/>
                                        <p:tgtEl>
                                          <p:spTgt spid="3">
                                            <p:txEl>
                                              <p:pRg st="2" end="2"/>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03886F-9B03-0103-E0D9-26ECC2F4F40F}"/>
            </a:ext>
          </a:extLst>
        </p:cNvPr>
        <p:cNvGrpSpPr/>
        <p:nvPr/>
      </p:nvGrpSpPr>
      <p:grpSpPr>
        <a:xfrm>
          <a:off x="0" y="0"/>
          <a:ext cx="0" cy="0"/>
          <a:chOff x="0" y="0"/>
          <a:chExt cx="0" cy="0"/>
        </a:xfrm>
      </p:grpSpPr>
      <p:sp>
        <p:nvSpPr>
          <p:cNvPr id="4" name="Espace réservé du contenu 3">
            <a:extLst>
              <a:ext uri="{FF2B5EF4-FFF2-40B4-BE49-F238E27FC236}">
                <a16:creationId xmlns:a16="http://schemas.microsoft.com/office/drawing/2014/main" id="{AB538972-70F8-1208-6808-38F12D2B83E8}"/>
              </a:ext>
            </a:extLst>
          </p:cNvPr>
          <p:cNvSpPr>
            <a:spLocks noGrp="1"/>
          </p:cNvSpPr>
          <p:nvPr>
            <p:ph sz="quarter" idx="13"/>
            <p:custDataLst>
              <p:tags r:id="rId1"/>
            </p:custDataLst>
          </p:nvPr>
        </p:nvSpPr>
        <p:spPr/>
        <p:txBody>
          <a:bodyPr/>
          <a:lstStyle/>
          <a:p>
            <a:endParaRPr lang="fr-CA"/>
          </a:p>
        </p:txBody>
      </p:sp>
      <p:sp>
        <p:nvSpPr>
          <p:cNvPr id="5" name="Titre 1">
            <a:extLst>
              <a:ext uri="{FF2B5EF4-FFF2-40B4-BE49-F238E27FC236}">
                <a16:creationId xmlns:a16="http://schemas.microsoft.com/office/drawing/2014/main" id="{97DEE1AF-0242-12A6-7386-4B97E012D183}"/>
              </a:ext>
            </a:extLst>
          </p:cNvPr>
          <p:cNvSpPr txBox="1">
            <a:spLocks/>
          </p:cNvSpPr>
          <p:nvPr>
            <p:custDataLst>
              <p:tags r:id="rId2"/>
            </p:custDataLst>
          </p:nvPr>
        </p:nvSpPr>
        <p:spPr>
          <a:xfrm>
            <a:off x="4640263" y="1431698"/>
            <a:ext cx="7018337" cy="1325563"/>
          </a:xfrm>
          <a:prstGeom prst="rect">
            <a:avLst/>
          </a:prstGeom>
        </p:spPr>
        <p:txBody>
          <a:bodyPr vert="horz" lIns="91440" tIns="45720" rIns="91440" bIns="45720" rtlCol="0" anchor="ctr">
            <a:normAutofit fontScale="67500" lnSpcReduction="20000"/>
          </a:bodyPr>
          <a:lstStyle>
            <a:lvl1pPr algn="l" defTabSz="914400" rtl="0" eaLnBrk="1" latinLnBrk="0" hangingPunct="1">
              <a:lnSpc>
                <a:spcPct val="90000"/>
              </a:lnSpc>
              <a:spcBef>
                <a:spcPct val="0"/>
              </a:spcBef>
              <a:buNone/>
              <a:defRPr sz="4400" kern="1200">
                <a:solidFill>
                  <a:srgbClr val="006280"/>
                </a:solidFill>
                <a:latin typeface="Montserrat Black" panose="00000A00000000000000" pitchFamily="2" charset="0"/>
                <a:ea typeface="+mj-ea"/>
                <a:cs typeface="+mj-cs"/>
              </a:defRPr>
            </a:lvl1pPr>
          </a:lstStyle>
          <a:p>
            <a:pPr>
              <a:lnSpc>
                <a:spcPct val="120000"/>
              </a:lnSpc>
            </a:pPr>
            <a:r>
              <a:rPr lang="fr-CA" dirty="0"/>
              <a:t>Vrai ou faux? Les préjugés sont présents dès la naissance. </a:t>
            </a:r>
          </a:p>
        </p:txBody>
      </p:sp>
      <p:sp>
        <p:nvSpPr>
          <p:cNvPr id="10" name="Ellipse 9">
            <a:extLst>
              <a:ext uri="{FF2B5EF4-FFF2-40B4-BE49-F238E27FC236}">
                <a16:creationId xmlns:a16="http://schemas.microsoft.com/office/drawing/2014/main" id="{05680CB8-70F5-78C0-63A4-C3A582AA170B}"/>
              </a:ext>
            </a:extLst>
          </p:cNvPr>
          <p:cNvSpPr/>
          <p:nvPr>
            <p:custDataLst>
              <p:tags r:id="rId3"/>
            </p:custDataLst>
          </p:nvPr>
        </p:nvSpPr>
        <p:spPr>
          <a:xfrm>
            <a:off x="533400" y="1866900"/>
            <a:ext cx="3069772" cy="3124200"/>
          </a:xfrm>
          <a:prstGeom prst="ellipse">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800" dirty="0">
                <a:solidFill>
                  <a:srgbClr val="FFFFFF"/>
                </a:solidFill>
                <a:latin typeface="+mj-lt"/>
              </a:rPr>
              <a:t>Question </a:t>
            </a:r>
          </a:p>
          <a:p>
            <a:pPr algn="ctr"/>
            <a:r>
              <a:rPr lang="fr-CA" sz="5400" dirty="0">
                <a:solidFill>
                  <a:srgbClr val="FFFFFF"/>
                </a:solidFill>
                <a:latin typeface="+mj-lt"/>
              </a:rPr>
              <a:t>2</a:t>
            </a:r>
          </a:p>
        </p:txBody>
      </p:sp>
      <p:sp>
        <p:nvSpPr>
          <p:cNvPr id="7" name="Rectangle : coins arrondis 6">
            <a:extLst>
              <a:ext uri="{FF2B5EF4-FFF2-40B4-BE49-F238E27FC236}">
                <a16:creationId xmlns:a16="http://schemas.microsoft.com/office/drawing/2014/main" id="{83F43609-CB67-3859-AD53-5903BC174206}"/>
              </a:ext>
            </a:extLst>
          </p:cNvPr>
          <p:cNvSpPr/>
          <p:nvPr>
            <p:custDataLst>
              <p:tags r:id="rId4"/>
            </p:custDataLst>
          </p:nvPr>
        </p:nvSpPr>
        <p:spPr>
          <a:xfrm>
            <a:off x="5274128" y="3458483"/>
            <a:ext cx="1643743" cy="664028"/>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dirty="0">
                <a:solidFill>
                  <a:srgbClr val="B0D7EC"/>
                </a:solidFill>
                <a:latin typeface="+mj-lt"/>
              </a:rPr>
              <a:t>VRAI</a:t>
            </a:r>
          </a:p>
        </p:txBody>
      </p:sp>
      <p:sp>
        <p:nvSpPr>
          <p:cNvPr id="8" name="Rectangle : coins arrondis 7">
            <a:extLst>
              <a:ext uri="{FF2B5EF4-FFF2-40B4-BE49-F238E27FC236}">
                <a16:creationId xmlns:a16="http://schemas.microsoft.com/office/drawing/2014/main" id="{7EE79CB9-52EC-A4A9-8598-63C8C41B1FEB}"/>
              </a:ext>
            </a:extLst>
          </p:cNvPr>
          <p:cNvSpPr/>
          <p:nvPr>
            <p:custDataLst>
              <p:tags r:id="rId5"/>
            </p:custDataLst>
          </p:nvPr>
        </p:nvSpPr>
        <p:spPr>
          <a:xfrm>
            <a:off x="8017328" y="3458483"/>
            <a:ext cx="1643743" cy="664028"/>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dirty="0">
                <a:solidFill>
                  <a:srgbClr val="B0D7EC"/>
                </a:solidFill>
                <a:latin typeface="+mj-lt"/>
              </a:rPr>
              <a:t>FAUX</a:t>
            </a:r>
          </a:p>
        </p:txBody>
      </p:sp>
      <p:grpSp>
        <p:nvGrpSpPr>
          <p:cNvPr id="14" name="Groupe 13">
            <a:extLst>
              <a:ext uri="{FF2B5EF4-FFF2-40B4-BE49-F238E27FC236}">
                <a16:creationId xmlns:a16="http://schemas.microsoft.com/office/drawing/2014/main" id="{4E8F5F04-DD2A-6195-6998-15A862ED100E}"/>
              </a:ext>
            </a:extLst>
          </p:cNvPr>
          <p:cNvGrpSpPr/>
          <p:nvPr>
            <p:custDataLst>
              <p:tags r:id="rId6"/>
            </p:custDataLst>
          </p:nvPr>
        </p:nvGrpSpPr>
        <p:grpSpPr>
          <a:xfrm>
            <a:off x="11652822" y="6341913"/>
            <a:ext cx="476115" cy="379562"/>
            <a:chOff x="8430738" y="4781262"/>
            <a:chExt cx="795806" cy="636637"/>
          </a:xfrm>
        </p:grpSpPr>
        <p:sp>
          <p:nvSpPr>
            <p:cNvPr id="15" name="Ellipse 14">
              <a:extLst>
                <a:ext uri="{FF2B5EF4-FFF2-40B4-BE49-F238E27FC236}">
                  <a16:creationId xmlns:a16="http://schemas.microsoft.com/office/drawing/2014/main" id="{467A65E4-1834-EBC0-F97B-25DCD50A65C0}"/>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6" name="ZoneTexte 15">
              <a:extLst>
                <a:ext uri="{FF2B5EF4-FFF2-40B4-BE49-F238E27FC236}">
                  <a16:creationId xmlns:a16="http://schemas.microsoft.com/office/drawing/2014/main" id="{C0AA1B4D-68EF-3134-4CC0-36C7E26200FC}"/>
                </a:ext>
              </a:extLst>
            </p:cNvPr>
            <p:cNvSpPr txBox="1"/>
            <p:nvPr/>
          </p:nvSpPr>
          <p:spPr>
            <a:xfrm>
              <a:off x="8430738" y="4795725"/>
              <a:ext cx="795806" cy="619478"/>
            </a:xfrm>
            <a:prstGeom prst="rect">
              <a:avLst/>
            </a:prstGeom>
            <a:noFill/>
          </p:spPr>
          <p:txBody>
            <a:bodyPr wrap="square" lIns="91440" tIns="45720" rIns="91440" bIns="45720"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dirty="0">
                  <a:ln>
                    <a:noFill/>
                  </a:ln>
                  <a:solidFill>
                    <a:schemeClr val="tx2"/>
                  </a:solidFill>
                  <a:effectLst/>
                  <a:uLnTx/>
                  <a:uFillTx/>
                  <a:latin typeface="Montserrat Black"/>
                </a:rPr>
                <a:t>5</a:t>
              </a:r>
              <a:endParaRPr kumimoji="0" lang="fr-CA" b="0" i="0" u="none" strike="noStrike" kern="0" cap="none" spc="0" normalizeH="0" baseline="0" noProof="0" dirty="0">
                <a:ln>
                  <a:noFill/>
                </a:ln>
                <a:solidFill>
                  <a:schemeClr val="tx2"/>
                </a:solidFill>
                <a:effectLst/>
                <a:uLnTx/>
                <a:uFillTx/>
                <a:latin typeface="Montserrat Black" panose="00000A00000000000000" pitchFamily="2" charset="0"/>
              </a:endParaRPr>
            </a:p>
          </p:txBody>
        </p:sp>
      </p:grpSp>
    </p:spTree>
    <p:extLst>
      <p:ext uri="{BB962C8B-B14F-4D97-AF65-F5344CB8AC3E}">
        <p14:creationId xmlns:p14="http://schemas.microsoft.com/office/powerpoint/2010/main" val="578041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8"/>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BCC24A-345D-3AA3-9CCB-A8A57A10DD8B}"/>
            </a:ext>
          </a:extLst>
        </p:cNvPr>
        <p:cNvGrpSpPr/>
        <p:nvPr/>
      </p:nvGrpSpPr>
      <p:grpSpPr>
        <a:xfrm>
          <a:off x="0" y="0"/>
          <a:ext cx="0" cy="0"/>
          <a:chOff x="0" y="0"/>
          <a:chExt cx="0" cy="0"/>
        </a:xfrm>
      </p:grpSpPr>
      <p:sp>
        <p:nvSpPr>
          <p:cNvPr id="4" name="Espace réservé du contenu 3">
            <a:extLst>
              <a:ext uri="{FF2B5EF4-FFF2-40B4-BE49-F238E27FC236}">
                <a16:creationId xmlns:a16="http://schemas.microsoft.com/office/drawing/2014/main" id="{2F26C120-7432-AB91-CB1A-671D0C091D40}"/>
              </a:ext>
            </a:extLst>
          </p:cNvPr>
          <p:cNvSpPr>
            <a:spLocks noGrp="1"/>
          </p:cNvSpPr>
          <p:nvPr>
            <p:ph sz="quarter" idx="13"/>
            <p:custDataLst>
              <p:tags r:id="rId1"/>
            </p:custDataLst>
          </p:nvPr>
        </p:nvSpPr>
        <p:spPr/>
        <p:txBody>
          <a:bodyPr/>
          <a:lstStyle/>
          <a:p>
            <a:endParaRPr lang="fr-CA"/>
          </a:p>
        </p:txBody>
      </p:sp>
      <p:sp>
        <p:nvSpPr>
          <p:cNvPr id="5" name="Titre 1">
            <a:extLst>
              <a:ext uri="{FF2B5EF4-FFF2-40B4-BE49-F238E27FC236}">
                <a16:creationId xmlns:a16="http://schemas.microsoft.com/office/drawing/2014/main" id="{5D5C94B7-545C-8DC4-CB79-4698ED9B56C0}"/>
              </a:ext>
            </a:extLst>
          </p:cNvPr>
          <p:cNvSpPr txBox="1">
            <a:spLocks/>
          </p:cNvSpPr>
          <p:nvPr>
            <p:custDataLst>
              <p:tags r:id="rId2"/>
            </p:custDataLst>
          </p:nvPr>
        </p:nvSpPr>
        <p:spPr>
          <a:xfrm>
            <a:off x="4640263" y="1431698"/>
            <a:ext cx="7018337" cy="1325563"/>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rgbClr val="006280"/>
                </a:solidFill>
                <a:latin typeface="Montserrat Black" panose="00000A00000000000000" pitchFamily="2" charset="0"/>
                <a:ea typeface="+mj-ea"/>
                <a:cs typeface="+mj-cs"/>
              </a:defRPr>
            </a:lvl1pPr>
          </a:lstStyle>
          <a:p>
            <a:pPr lvl="0">
              <a:lnSpc>
                <a:spcPct val="120000"/>
              </a:lnSpc>
            </a:pPr>
            <a:r>
              <a:rPr kumimoji="0" lang="fr-CA" sz="4400" b="0" i="0" u="none" strike="noStrike" kern="1200" cap="none" spc="0" normalizeH="0" baseline="0" noProof="0" dirty="0">
                <a:ln>
                  <a:noFill/>
                </a:ln>
                <a:solidFill>
                  <a:srgbClr val="006280"/>
                </a:solidFill>
                <a:effectLst/>
                <a:uLnTx/>
                <a:uFillTx/>
                <a:latin typeface="Montserrat Black" panose="00000A00000000000000" pitchFamily="2" charset="0"/>
                <a:ea typeface="+mj-ea"/>
                <a:cs typeface="+mj-cs"/>
              </a:rPr>
              <a:t>Vrai ou faux? </a:t>
            </a:r>
            <a:r>
              <a:rPr lang="fr-CA" dirty="0"/>
              <a:t>Tout le monde a des préjugés</a:t>
            </a:r>
            <a:r>
              <a:rPr kumimoji="0" lang="fr-CA" sz="4400" b="0" i="0" u="none" strike="noStrike" kern="1200" cap="none" spc="0" normalizeH="0" baseline="0" noProof="0" dirty="0">
                <a:ln>
                  <a:noFill/>
                </a:ln>
                <a:solidFill>
                  <a:srgbClr val="006280"/>
                </a:solidFill>
                <a:effectLst/>
                <a:uLnTx/>
                <a:uFillTx/>
                <a:latin typeface="Montserrat Black" panose="00000A00000000000000" pitchFamily="2" charset="0"/>
                <a:ea typeface="+mj-ea"/>
                <a:cs typeface="+mj-cs"/>
              </a:rPr>
              <a:t>. </a:t>
            </a:r>
          </a:p>
        </p:txBody>
      </p:sp>
      <p:sp>
        <p:nvSpPr>
          <p:cNvPr id="10" name="Ellipse 9">
            <a:extLst>
              <a:ext uri="{FF2B5EF4-FFF2-40B4-BE49-F238E27FC236}">
                <a16:creationId xmlns:a16="http://schemas.microsoft.com/office/drawing/2014/main" id="{69AF6B35-F541-92A5-0036-9AB836353C88}"/>
              </a:ext>
            </a:extLst>
          </p:cNvPr>
          <p:cNvSpPr/>
          <p:nvPr>
            <p:custDataLst>
              <p:tags r:id="rId3"/>
            </p:custDataLst>
          </p:nvPr>
        </p:nvSpPr>
        <p:spPr>
          <a:xfrm>
            <a:off x="533400" y="1866900"/>
            <a:ext cx="3069772" cy="3124200"/>
          </a:xfrm>
          <a:prstGeom prst="ellipse">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A" sz="2800" b="0" i="0" u="none" strike="noStrike" kern="1200" cap="none" spc="0" normalizeH="0" baseline="0" noProof="0" dirty="0">
                <a:ln>
                  <a:noFill/>
                </a:ln>
                <a:solidFill>
                  <a:srgbClr val="FFFFFF"/>
                </a:solidFill>
                <a:effectLst/>
                <a:uLnTx/>
                <a:uFillTx/>
                <a:latin typeface="Montserrat Black"/>
                <a:ea typeface="+mn-ea"/>
                <a:cs typeface="+mn-cs"/>
              </a:rPr>
              <a:t>Question </a:t>
            </a:r>
          </a:p>
          <a:p>
            <a:pPr marL="0" marR="0" lvl="0" indent="0" algn="ctr" defTabSz="914400" rtl="0" eaLnBrk="1" fontAlgn="auto" latinLnBrk="0" hangingPunct="1">
              <a:lnSpc>
                <a:spcPct val="100000"/>
              </a:lnSpc>
              <a:spcBef>
                <a:spcPts val="0"/>
              </a:spcBef>
              <a:spcAft>
                <a:spcPts val="0"/>
              </a:spcAft>
              <a:buClrTx/>
              <a:buSzTx/>
              <a:buFontTx/>
              <a:buNone/>
              <a:tabLst/>
              <a:defRPr/>
            </a:pPr>
            <a:r>
              <a:rPr lang="fr-CA" sz="5400" dirty="0">
                <a:solidFill>
                  <a:srgbClr val="FFFFFF"/>
                </a:solidFill>
                <a:latin typeface="Montserrat Black"/>
              </a:rPr>
              <a:t>3</a:t>
            </a:r>
            <a:endParaRPr kumimoji="0" lang="fr-CA" sz="5400" b="0" i="0" u="none" strike="noStrike" kern="1200" cap="none" spc="0" normalizeH="0" baseline="0" noProof="0" dirty="0">
              <a:ln>
                <a:noFill/>
              </a:ln>
              <a:solidFill>
                <a:srgbClr val="FFFFFF"/>
              </a:solidFill>
              <a:effectLst/>
              <a:uLnTx/>
              <a:uFillTx/>
              <a:latin typeface="Montserrat Black"/>
              <a:ea typeface="+mn-ea"/>
              <a:cs typeface="+mn-cs"/>
            </a:endParaRPr>
          </a:p>
        </p:txBody>
      </p:sp>
      <p:sp>
        <p:nvSpPr>
          <p:cNvPr id="7" name="Rectangle : coins arrondis 6">
            <a:extLst>
              <a:ext uri="{FF2B5EF4-FFF2-40B4-BE49-F238E27FC236}">
                <a16:creationId xmlns:a16="http://schemas.microsoft.com/office/drawing/2014/main" id="{83878A08-0955-B0A6-D00A-B1499B6DC949}"/>
              </a:ext>
            </a:extLst>
          </p:cNvPr>
          <p:cNvSpPr/>
          <p:nvPr>
            <p:custDataLst>
              <p:tags r:id="rId4"/>
            </p:custDataLst>
          </p:nvPr>
        </p:nvSpPr>
        <p:spPr>
          <a:xfrm>
            <a:off x="5274128" y="3458483"/>
            <a:ext cx="1643743" cy="664028"/>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A" sz="1800" b="0" i="0" u="none" strike="noStrike" kern="1200" cap="none" spc="0" normalizeH="0" baseline="0" noProof="0" dirty="0">
                <a:ln>
                  <a:noFill/>
                </a:ln>
                <a:solidFill>
                  <a:srgbClr val="B0D7EC"/>
                </a:solidFill>
                <a:effectLst/>
                <a:uLnTx/>
                <a:uFillTx/>
                <a:latin typeface="Montserrat Black"/>
                <a:ea typeface="+mn-ea"/>
                <a:cs typeface="+mn-cs"/>
              </a:rPr>
              <a:t>VRAI</a:t>
            </a:r>
          </a:p>
        </p:txBody>
      </p:sp>
      <p:sp>
        <p:nvSpPr>
          <p:cNvPr id="8" name="Rectangle : coins arrondis 7">
            <a:extLst>
              <a:ext uri="{FF2B5EF4-FFF2-40B4-BE49-F238E27FC236}">
                <a16:creationId xmlns:a16="http://schemas.microsoft.com/office/drawing/2014/main" id="{6C0094F9-8F99-9450-7636-C6A7487BF3D9}"/>
              </a:ext>
            </a:extLst>
          </p:cNvPr>
          <p:cNvSpPr/>
          <p:nvPr>
            <p:custDataLst>
              <p:tags r:id="rId5"/>
            </p:custDataLst>
          </p:nvPr>
        </p:nvSpPr>
        <p:spPr>
          <a:xfrm>
            <a:off x="8017328" y="3458483"/>
            <a:ext cx="1643743" cy="664028"/>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A" sz="1800" b="0" i="0" u="none" strike="noStrike" kern="1200" cap="none" spc="0" normalizeH="0" baseline="0" noProof="0" dirty="0">
                <a:ln>
                  <a:noFill/>
                </a:ln>
                <a:solidFill>
                  <a:srgbClr val="B0D7EC"/>
                </a:solidFill>
                <a:effectLst/>
                <a:uLnTx/>
                <a:uFillTx/>
                <a:latin typeface="Montserrat Black"/>
                <a:ea typeface="+mn-ea"/>
                <a:cs typeface="+mn-cs"/>
              </a:rPr>
              <a:t>FAUX</a:t>
            </a:r>
          </a:p>
        </p:txBody>
      </p:sp>
      <p:grpSp>
        <p:nvGrpSpPr>
          <p:cNvPr id="2" name="Groupe 1">
            <a:extLst>
              <a:ext uri="{FF2B5EF4-FFF2-40B4-BE49-F238E27FC236}">
                <a16:creationId xmlns:a16="http://schemas.microsoft.com/office/drawing/2014/main" id="{52C72703-9C0F-5703-4D4B-A03A289B5DF2}"/>
              </a:ext>
            </a:extLst>
          </p:cNvPr>
          <p:cNvGrpSpPr/>
          <p:nvPr>
            <p:custDataLst>
              <p:tags r:id="rId6"/>
            </p:custDataLst>
          </p:nvPr>
        </p:nvGrpSpPr>
        <p:grpSpPr>
          <a:xfrm>
            <a:off x="11652822" y="6341913"/>
            <a:ext cx="476115" cy="379562"/>
            <a:chOff x="8430738" y="4781262"/>
            <a:chExt cx="795806" cy="636637"/>
          </a:xfrm>
        </p:grpSpPr>
        <p:sp>
          <p:nvSpPr>
            <p:cNvPr id="3" name="Ellipse 2">
              <a:extLst>
                <a:ext uri="{FF2B5EF4-FFF2-40B4-BE49-F238E27FC236}">
                  <a16:creationId xmlns:a16="http://schemas.microsoft.com/office/drawing/2014/main" id="{F76029A0-BBB2-C064-9009-FBEF581A6891}"/>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 name="ZoneTexte 5">
              <a:extLst>
                <a:ext uri="{FF2B5EF4-FFF2-40B4-BE49-F238E27FC236}">
                  <a16:creationId xmlns:a16="http://schemas.microsoft.com/office/drawing/2014/main" id="{50D0CF84-6705-B866-9D2E-3A0A9A3D861D}"/>
                </a:ext>
              </a:extLst>
            </p:cNvPr>
            <p:cNvSpPr txBox="1"/>
            <p:nvPr/>
          </p:nvSpPr>
          <p:spPr>
            <a:xfrm>
              <a:off x="8430738" y="4795725"/>
              <a:ext cx="795806" cy="619478"/>
            </a:xfrm>
            <a:prstGeom prst="rect">
              <a:avLst/>
            </a:prstGeom>
            <a:noFill/>
          </p:spPr>
          <p:txBody>
            <a:bodyPr wrap="square" lIns="91440" tIns="45720" rIns="91440" bIns="45720"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dirty="0">
                  <a:ln>
                    <a:noFill/>
                  </a:ln>
                  <a:solidFill>
                    <a:schemeClr val="tx2"/>
                  </a:solidFill>
                  <a:effectLst/>
                  <a:uLnTx/>
                  <a:uFillTx/>
                  <a:latin typeface="Montserrat Black"/>
                </a:rPr>
                <a:t>6</a:t>
              </a:r>
              <a:endParaRPr kumimoji="0" lang="fr-CA" b="0" i="0" u="none" strike="noStrike" kern="0" cap="none" spc="0" normalizeH="0" baseline="0" noProof="0" dirty="0">
                <a:ln>
                  <a:noFill/>
                </a:ln>
                <a:solidFill>
                  <a:schemeClr val="tx2"/>
                </a:solidFill>
                <a:effectLst/>
                <a:uLnTx/>
                <a:uFillTx/>
                <a:latin typeface="Montserrat Black" panose="00000A00000000000000" pitchFamily="2" charset="0"/>
              </a:endParaRPr>
            </a:p>
          </p:txBody>
        </p:sp>
      </p:grpSp>
    </p:spTree>
    <p:extLst>
      <p:ext uri="{BB962C8B-B14F-4D97-AF65-F5344CB8AC3E}">
        <p14:creationId xmlns:p14="http://schemas.microsoft.com/office/powerpoint/2010/main" val="4038594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a:extLst>
              <a:ext uri="{FF2B5EF4-FFF2-40B4-BE49-F238E27FC236}">
                <a16:creationId xmlns:a16="http://schemas.microsoft.com/office/drawing/2014/main" id="{4BC36EF9-3C20-300D-A1FF-C5079698873D}"/>
              </a:ext>
            </a:extLst>
          </p:cNvPr>
          <p:cNvSpPr>
            <a:spLocks noGrp="1"/>
          </p:cNvSpPr>
          <p:nvPr>
            <p:ph sz="quarter" idx="13"/>
            <p:custDataLst>
              <p:tags r:id="rId1"/>
            </p:custDataLst>
          </p:nvPr>
        </p:nvSpPr>
        <p:spPr/>
        <p:txBody>
          <a:bodyPr/>
          <a:lstStyle/>
          <a:p>
            <a:endParaRPr lang="fr-CA"/>
          </a:p>
        </p:txBody>
      </p:sp>
      <p:pic>
        <p:nvPicPr>
          <p:cNvPr id="5" name="Image 4" descr="Une image contenant Graphique, graphisme, capture d’écran, dessin humoristique&#10;&#10;Le contenu généré par l’IA peut être incorrect.">
            <a:hlinkClick r:id="rId6"/>
            <a:extLst>
              <a:ext uri="{FF2B5EF4-FFF2-40B4-BE49-F238E27FC236}">
                <a16:creationId xmlns:a16="http://schemas.microsoft.com/office/drawing/2014/main" id="{8955205D-58F0-9D0A-590C-89E47ECBFC35}"/>
              </a:ext>
            </a:extLst>
          </p:cNvPr>
          <p:cNvPicPr>
            <a:picLocks noChangeAspect="1"/>
          </p:cNvPicPr>
          <p:nvPr>
            <p:custDataLst>
              <p:tags r:id="rId2"/>
            </p:custDataLst>
          </p:nvPr>
        </p:nvPicPr>
        <p:blipFill>
          <a:blip r:embed="rId7"/>
          <a:stretch>
            <a:fillRect/>
          </a:stretch>
        </p:blipFill>
        <p:spPr>
          <a:xfrm>
            <a:off x="1883092" y="1152361"/>
            <a:ext cx="8425816" cy="4553277"/>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grpSp>
        <p:nvGrpSpPr>
          <p:cNvPr id="6" name="Groupe 5">
            <a:extLst>
              <a:ext uri="{FF2B5EF4-FFF2-40B4-BE49-F238E27FC236}">
                <a16:creationId xmlns:a16="http://schemas.microsoft.com/office/drawing/2014/main" id="{95A37C74-B9D8-6D2E-CA0F-D9774161C683}"/>
              </a:ext>
            </a:extLst>
          </p:cNvPr>
          <p:cNvGrpSpPr/>
          <p:nvPr>
            <p:custDataLst>
              <p:tags r:id="rId3"/>
            </p:custDataLst>
          </p:nvPr>
        </p:nvGrpSpPr>
        <p:grpSpPr>
          <a:xfrm>
            <a:off x="11652822" y="6341913"/>
            <a:ext cx="476115" cy="379562"/>
            <a:chOff x="8430738" y="4781262"/>
            <a:chExt cx="795806" cy="636637"/>
          </a:xfrm>
        </p:grpSpPr>
        <p:sp>
          <p:nvSpPr>
            <p:cNvPr id="7" name="Ellipse 6">
              <a:extLst>
                <a:ext uri="{FF2B5EF4-FFF2-40B4-BE49-F238E27FC236}">
                  <a16:creationId xmlns:a16="http://schemas.microsoft.com/office/drawing/2014/main" id="{8CDFF368-4C3B-1836-512E-3D31FF0E4690}"/>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8" name="ZoneTexte 7">
              <a:extLst>
                <a:ext uri="{FF2B5EF4-FFF2-40B4-BE49-F238E27FC236}">
                  <a16:creationId xmlns:a16="http://schemas.microsoft.com/office/drawing/2014/main" id="{1266D59B-1B36-EBF1-C716-0B153AC4AC83}"/>
                </a:ext>
              </a:extLst>
            </p:cNvPr>
            <p:cNvSpPr txBox="1"/>
            <p:nvPr/>
          </p:nvSpPr>
          <p:spPr>
            <a:xfrm>
              <a:off x="8430738" y="4795725"/>
              <a:ext cx="795806" cy="619478"/>
            </a:xfrm>
            <a:prstGeom prst="rect">
              <a:avLst/>
            </a:prstGeom>
            <a:noFill/>
          </p:spPr>
          <p:txBody>
            <a:bodyPr wrap="square" lIns="91440" tIns="45720" rIns="91440" bIns="45720"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dirty="0">
                  <a:ln>
                    <a:noFill/>
                  </a:ln>
                  <a:solidFill>
                    <a:schemeClr val="tx2"/>
                  </a:solidFill>
                  <a:effectLst/>
                  <a:uLnTx/>
                  <a:uFillTx/>
                  <a:latin typeface="Montserrat Black"/>
                </a:rPr>
                <a:t>7</a:t>
              </a:r>
              <a:endParaRPr kumimoji="0" lang="fr-CA" b="0" i="0" u="none" strike="noStrike" kern="0" cap="none" spc="0" normalizeH="0" baseline="0" noProof="0" dirty="0">
                <a:ln>
                  <a:noFill/>
                </a:ln>
                <a:solidFill>
                  <a:schemeClr val="tx2"/>
                </a:solidFill>
                <a:effectLst/>
                <a:uLnTx/>
                <a:uFillTx/>
                <a:latin typeface="Montserrat Black" panose="00000A00000000000000" pitchFamily="2" charset="0"/>
              </a:endParaRPr>
            </a:p>
          </p:txBody>
        </p:sp>
      </p:grpSp>
      <p:sp>
        <p:nvSpPr>
          <p:cNvPr id="9" name="Triangle isocèle 8">
            <a:hlinkClick r:id="rId6"/>
            <a:extLst>
              <a:ext uri="{FF2B5EF4-FFF2-40B4-BE49-F238E27FC236}">
                <a16:creationId xmlns:a16="http://schemas.microsoft.com/office/drawing/2014/main" id="{FAE35C67-432A-AF23-EACD-B0A1DDD39384}"/>
              </a:ext>
            </a:extLst>
          </p:cNvPr>
          <p:cNvSpPr/>
          <p:nvPr/>
        </p:nvSpPr>
        <p:spPr>
          <a:xfrm rot="5400000">
            <a:off x="5429528" y="3026663"/>
            <a:ext cx="1036320" cy="804672"/>
          </a:xfrm>
          <a:prstGeom prst="triangle">
            <a:avLst/>
          </a:prstGeom>
          <a:solidFill>
            <a:schemeClr val="accent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36960203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e 14">
            <a:extLst>
              <a:ext uri="{FF2B5EF4-FFF2-40B4-BE49-F238E27FC236}">
                <a16:creationId xmlns:a16="http://schemas.microsoft.com/office/drawing/2014/main" id="{6C8425C9-D65D-2FF5-606F-C538E09F40A1}"/>
              </a:ext>
            </a:extLst>
          </p:cNvPr>
          <p:cNvGrpSpPr/>
          <p:nvPr>
            <p:custDataLst>
              <p:tags r:id="rId1"/>
            </p:custDataLst>
          </p:nvPr>
        </p:nvGrpSpPr>
        <p:grpSpPr>
          <a:xfrm>
            <a:off x="11652822" y="6341913"/>
            <a:ext cx="476115" cy="379562"/>
            <a:chOff x="8430738" y="4781262"/>
            <a:chExt cx="795806" cy="636637"/>
          </a:xfrm>
        </p:grpSpPr>
        <p:sp>
          <p:nvSpPr>
            <p:cNvPr id="16" name="Ellipse 15">
              <a:extLst>
                <a:ext uri="{FF2B5EF4-FFF2-40B4-BE49-F238E27FC236}">
                  <a16:creationId xmlns:a16="http://schemas.microsoft.com/office/drawing/2014/main" id="{8BBEA694-9661-FF08-AD27-69A2AA738A72}"/>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7" name="ZoneTexte 16">
              <a:extLst>
                <a:ext uri="{FF2B5EF4-FFF2-40B4-BE49-F238E27FC236}">
                  <a16:creationId xmlns:a16="http://schemas.microsoft.com/office/drawing/2014/main" id="{1933627C-E17A-B5AF-4CB2-2AF40EDEF355}"/>
                </a:ext>
              </a:extLst>
            </p:cNvPr>
            <p:cNvSpPr txBox="1"/>
            <p:nvPr/>
          </p:nvSpPr>
          <p:spPr>
            <a:xfrm>
              <a:off x="8430738" y="4795725"/>
              <a:ext cx="795806" cy="619478"/>
            </a:xfrm>
            <a:prstGeom prst="rect">
              <a:avLst/>
            </a:prstGeom>
            <a:noFill/>
          </p:spPr>
          <p:txBody>
            <a:bodyPr wrap="square" lIns="91440" tIns="45720" rIns="91440" bIns="45720"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dirty="0">
                  <a:ln>
                    <a:noFill/>
                  </a:ln>
                  <a:solidFill>
                    <a:schemeClr val="tx2"/>
                  </a:solidFill>
                  <a:effectLst/>
                  <a:uLnTx/>
                  <a:uFillTx/>
                  <a:latin typeface="Montserrat Black"/>
                </a:rPr>
                <a:t>8</a:t>
              </a:r>
              <a:endParaRPr kumimoji="0" lang="fr-CA" b="0" i="0" u="none" strike="noStrike" kern="0" cap="none" spc="0" normalizeH="0" baseline="0" noProof="0" dirty="0">
                <a:ln>
                  <a:noFill/>
                </a:ln>
                <a:solidFill>
                  <a:schemeClr val="tx2"/>
                </a:solidFill>
                <a:effectLst/>
                <a:uLnTx/>
                <a:uFillTx/>
                <a:latin typeface="Montserrat Black" panose="00000A00000000000000" pitchFamily="2" charset="0"/>
              </a:endParaRPr>
            </a:p>
          </p:txBody>
        </p:sp>
      </p:grpSp>
      <p:pic>
        <p:nvPicPr>
          <p:cNvPr id="18" name="Espace réservé du contenu 17" descr="Une image contenant Graphique, capture d’écran, graphisme, conception&#10;&#10;Le contenu généré par l’IA peut être incorrect.">
            <a:extLst>
              <a:ext uri="{FF2B5EF4-FFF2-40B4-BE49-F238E27FC236}">
                <a16:creationId xmlns:a16="http://schemas.microsoft.com/office/drawing/2014/main" id="{C5CAAC12-DE03-F409-F8CE-45527AE63188}"/>
              </a:ext>
            </a:extLst>
          </p:cNvPr>
          <p:cNvPicPr>
            <a:picLocks noGrp="1" noChangeAspect="1"/>
          </p:cNvPicPr>
          <p:nvPr>
            <p:ph sz="quarter" idx="13"/>
          </p:nvPr>
        </p:nvPicPr>
        <p:blipFill>
          <a:blip r:embed="rId4">
            <a:extLst>
              <a:ext uri="{28A0092B-C50C-407E-A947-70E740481C1C}">
                <a14:useLocalDpi xmlns:a14="http://schemas.microsoft.com/office/drawing/2010/main" val="0"/>
              </a:ext>
            </a:extLst>
          </a:blip>
          <a:stretch>
            <a:fillRect/>
          </a:stretch>
        </p:blipFill>
        <p:spPr>
          <a:xfrm>
            <a:off x="3046100" y="-208415"/>
            <a:ext cx="6099800" cy="7274831"/>
          </a:xfrm>
        </p:spPr>
      </p:pic>
    </p:spTree>
    <p:extLst>
      <p:ext uri="{BB962C8B-B14F-4D97-AF65-F5344CB8AC3E}">
        <p14:creationId xmlns:p14="http://schemas.microsoft.com/office/powerpoint/2010/main" val="30319815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Espace réservé du contenu 10" descr="Une image contenant texte, Police, capture d’écran, Graphique&#10;&#10;Le contenu généré par l’IA peut être incorrect.">
            <a:hlinkClick r:id="rId6"/>
            <a:extLst>
              <a:ext uri="{FF2B5EF4-FFF2-40B4-BE49-F238E27FC236}">
                <a16:creationId xmlns:a16="http://schemas.microsoft.com/office/drawing/2014/main" id="{529FBA02-E649-DE2C-8B99-44001DE2B9C8}"/>
              </a:ext>
            </a:extLst>
          </p:cNvPr>
          <p:cNvPicPr>
            <a:picLocks noGrp="1" noChangeAspect="1"/>
          </p:cNvPicPr>
          <p:nvPr>
            <p:ph sz="quarter" idx="13"/>
            <p:custDataLst>
              <p:tags r:id="rId1"/>
            </p:custDataLst>
          </p:nvPr>
        </p:nvPicPr>
        <p:blipFill>
          <a:blip r:embed="rId7">
            <a:extLst>
              <a:ext uri="{28A0092B-C50C-407E-A947-70E740481C1C}">
                <a14:useLocalDpi xmlns:a14="http://schemas.microsoft.com/office/drawing/2010/main" val="0"/>
              </a:ext>
            </a:extLst>
          </a:blip>
          <a:stretch>
            <a:fillRect/>
          </a:stretch>
        </p:blipFill>
        <p:spPr>
          <a:xfrm>
            <a:off x="5659166" y="1477395"/>
            <a:ext cx="4879010" cy="3903209"/>
          </a:xfrm>
        </p:spPr>
      </p:pic>
      <p:pic>
        <p:nvPicPr>
          <p:cNvPr id="5" name="Image 4" descr="Une image contenant texte, Graphique, graphisme, Police&#10;&#10;Le contenu généré par l’IA peut être incorrect.">
            <a:hlinkClick r:id="rId6"/>
            <a:extLst>
              <a:ext uri="{FF2B5EF4-FFF2-40B4-BE49-F238E27FC236}">
                <a16:creationId xmlns:a16="http://schemas.microsoft.com/office/drawing/2014/main" id="{3C89F401-B3E5-A919-FEB7-8999939C4733}"/>
              </a:ext>
            </a:extLst>
          </p:cNvPr>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1755957" y="1477395"/>
            <a:ext cx="3903210" cy="3903210"/>
          </a:xfrm>
          <a:prstGeom prst="rect">
            <a:avLst/>
          </a:prstGeom>
        </p:spPr>
      </p:pic>
      <p:grpSp>
        <p:nvGrpSpPr>
          <p:cNvPr id="7" name="Groupe 6">
            <a:extLst>
              <a:ext uri="{FF2B5EF4-FFF2-40B4-BE49-F238E27FC236}">
                <a16:creationId xmlns:a16="http://schemas.microsoft.com/office/drawing/2014/main" id="{F883425D-DA44-A952-D778-3405F4D00BD4}"/>
              </a:ext>
            </a:extLst>
          </p:cNvPr>
          <p:cNvGrpSpPr/>
          <p:nvPr>
            <p:custDataLst>
              <p:tags r:id="rId3"/>
            </p:custDataLst>
          </p:nvPr>
        </p:nvGrpSpPr>
        <p:grpSpPr>
          <a:xfrm>
            <a:off x="11652822" y="6341913"/>
            <a:ext cx="476115" cy="379562"/>
            <a:chOff x="8430738" y="4781262"/>
            <a:chExt cx="795806" cy="636637"/>
          </a:xfrm>
        </p:grpSpPr>
        <p:sp>
          <p:nvSpPr>
            <p:cNvPr id="8" name="Ellipse 7">
              <a:extLst>
                <a:ext uri="{FF2B5EF4-FFF2-40B4-BE49-F238E27FC236}">
                  <a16:creationId xmlns:a16="http://schemas.microsoft.com/office/drawing/2014/main" id="{61A69E04-EF1E-4FB8-CEA5-9B4C3F591022}"/>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 name="ZoneTexte 8">
              <a:extLst>
                <a:ext uri="{FF2B5EF4-FFF2-40B4-BE49-F238E27FC236}">
                  <a16:creationId xmlns:a16="http://schemas.microsoft.com/office/drawing/2014/main" id="{7DC89E0E-6383-020F-C7DC-0792DC30B9C4}"/>
                </a:ext>
              </a:extLst>
            </p:cNvPr>
            <p:cNvSpPr txBox="1"/>
            <p:nvPr/>
          </p:nvSpPr>
          <p:spPr>
            <a:xfrm>
              <a:off x="8430738" y="4795725"/>
              <a:ext cx="795806" cy="619478"/>
            </a:xfrm>
            <a:prstGeom prst="rect">
              <a:avLst/>
            </a:prstGeom>
            <a:noFill/>
          </p:spPr>
          <p:txBody>
            <a:bodyPr wrap="square" lIns="91440" tIns="45720" rIns="91440" bIns="45720"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dirty="0">
                  <a:ln>
                    <a:noFill/>
                  </a:ln>
                  <a:solidFill>
                    <a:schemeClr val="tx2"/>
                  </a:solidFill>
                  <a:effectLst/>
                  <a:uLnTx/>
                  <a:uFillTx/>
                  <a:latin typeface="Montserrat Black"/>
                </a:rPr>
                <a:t>9</a:t>
              </a:r>
              <a:endParaRPr kumimoji="0" lang="fr-CA" b="0" i="0" u="none" strike="noStrike" kern="0" cap="none" spc="0" normalizeH="0" baseline="0" noProof="0" dirty="0">
                <a:ln>
                  <a:noFill/>
                </a:ln>
                <a:solidFill>
                  <a:schemeClr val="tx2"/>
                </a:solidFill>
                <a:effectLst/>
                <a:uLnTx/>
                <a:uFillTx/>
                <a:latin typeface="Montserrat Black" panose="00000A00000000000000" pitchFamily="2" charset="0"/>
              </a:endParaRPr>
            </a:p>
          </p:txBody>
        </p:sp>
      </p:grpSp>
      <p:sp>
        <p:nvSpPr>
          <p:cNvPr id="2" name="Triangle isocèle 1">
            <a:hlinkClick r:id="rId6"/>
            <a:extLst>
              <a:ext uri="{FF2B5EF4-FFF2-40B4-BE49-F238E27FC236}">
                <a16:creationId xmlns:a16="http://schemas.microsoft.com/office/drawing/2014/main" id="{F544BC1D-EC1F-1554-FC94-EA31FD99D5B3}"/>
              </a:ext>
            </a:extLst>
          </p:cNvPr>
          <p:cNvSpPr/>
          <p:nvPr/>
        </p:nvSpPr>
        <p:spPr>
          <a:xfrm rot="5400000">
            <a:off x="5429528" y="3026663"/>
            <a:ext cx="1036320" cy="804672"/>
          </a:xfrm>
          <a:prstGeom prst="triangle">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352152865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4"/>
</p:tagLst>
</file>

<file path=ppt/tags/tag10.xml><?xml version="1.0" encoding="utf-8"?>
<p:tagLst xmlns:a="http://schemas.openxmlformats.org/drawingml/2006/main" xmlns:r="http://schemas.openxmlformats.org/officeDocument/2006/relationships" xmlns:p="http://schemas.openxmlformats.org/presentationml/2006/main">
  <p:tag name="NUM" val="5"/>
</p:tagLst>
</file>

<file path=ppt/tags/tag11.xml><?xml version="1.0" encoding="utf-8"?>
<p:tagLst xmlns:a="http://schemas.openxmlformats.org/drawingml/2006/main" xmlns:r="http://schemas.openxmlformats.org/officeDocument/2006/relationships" xmlns:p="http://schemas.openxmlformats.org/presentationml/2006/main">
  <p:tag name="NUM" val="6"/>
</p:tagLst>
</file>

<file path=ppt/tags/tag12.xml><?xml version="1.0" encoding="utf-8"?>
<p:tagLst xmlns:a="http://schemas.openxmlformats.org/drawingml/2006/main" xmlns:r="http://schemas.openxmlformats.org/officeDocument/2006/relationships" xmlns:p="http://schemas.openxmlformats.org/presentationml/2006/main">
  <p:tag name="NUM" val="5"/>
</p:tagLst>
</file>

<file path=ppt/tags/tag13.xml><?xml version="1.0" encoding="utf-8"?>
<p:tagLst xmlns:a="http://schemas.openxmlformats.org/drawingml/2006/main" xmlns:r="http://schemas.openxmlformats.org/officeDocument/2006/relationships" xmlns:p="http://schemas.openxmlformats.org/presentationml/2006/main">
  <p:tag name="NUM" val="8"/>
</p:tagLst>
</file>

<file path=ppt/tags/tag14.xml><?xml version="1.0" encoding="utf-8"?>
<p:tagLst xmlns:a="http://schemas.openxmlformats.org/drawingml/2006/main" xmlns:r="http://schemas.openxmlformats.org/officeDocument/2006/relationships" xmlns:p="http://schemas.openxmlformats.org/presentationml/2006/main">
  <p:tag name="NUM" val="5"/>
</p:tagLst>
</file>

<file path=ppt/tags/tag15.xml><?xml version="1.0" encoding="utf-8"?>
<p:tagLst xmlns:a="http://schemas.openxmlformats.org/drawingml/2006/main" xmlns:r="http://schemas.openxmlformats.org/officeDocument/2006/relationships" xmlns:p="http://schemas.openxmlformats.org/presentationml/2006/main">
  <p:tag name="NUM" val="4"/>
</p:tagLst>
</file>

<file path=ppt/tags/tag16.xml><?xml version="1.0" encoding="utf-8"?>
<p:tagLst xmlns:a="http://schemas.openxmlformats.org/drawingml/2006/main" xmlns:r="http://schemas.openxmlformats.org/officeDocument/2006/relationships" xmlns:p="http://schemas.openxmlformats.org/presentationml/2006/main">
  <p:tag name="NUM" val="1"/>
</p:tagLst>
</file>

<file path=ppt/tags/tag17.xml><?xml version="1.0" encoding="utf-8"?>
<p:tagLst xmlns:a="http://schemas.openxmlformats.org/drawingml/2006/main" xmlns:r="http://schemas.openxmlformats.org/officeDocument/2006/relationships" xmlns:p="http://schemas.openxmlformats.org/presentationml/2006/main">
  <p:tag name="NUM" val="2"/>
</p:tagLst>
</file>

<file path=ppt/tags/tag18.xml><?xml version="1.0" encoding="utf-8"?>
<p:tagLst xmlns:a="http://schemas.openxmlformats.org/drawingml/2006/main" xmlns:r="http://schemas.openxmlformats.org/officeDocument/2006/relationships" xmlns:p="http://schemas.openxmlformats.org/presentationml/2006/main">
  <p:tag name="NUM" val="3"/>
</p:tagLst>
</file>

<file path=ppt/tags/tag19.xml><?xml version="1.0" encoding="utf-8"?>
<p:tagLst xmlns:a="http://schemas.openxmlformats.org/drawingml/2006/main" xmlns:r="http://schemas.openxmlformats.org/officeDocument/2006/relationships" xmlns:p="http://schemas.openxmlformats.org/presentationml/2006/main">
  <p:tag name="NUM" val="4"/>
</p:tagLst>
</file>

<file path=ppt/tags/tag2.xml><?xml version="1.0" encoding="utf-8"?>
<p:tagLst xmlns:a="http://schemas.openxmlformats.org/drawingml/2006/main" xmlns:r="http://schemas.openxmlformats.org/officeDocument/2006/relationships" xmlns:p="http://schemas.openxmlformats.org/presentationml/2006/main">
  <p:tag name="NUM" val="5"/>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1.xml><?xml version="1.0" encoding="utf-8"?>
<p:tagLst xmlns:a="http://schemas.openxmlformats.org/drawingml/2006/main" xmlns:r="http://schemas.openxmlformats.org/officeDocument/2006/relationships" xmlns:p="http://schemas.openxmlformats.org/presentationml/2006/main">
  <p:tag name="NUM" val="2"/>
</p:tagLst>
</file>

<file path=ppt/tags/tag22.xml><?xml version="1.0" encoding="utf-8"?>
<p:tagLst xmlns:a="http://schemas.openxmlformats.org/drawingml/2006/main" xmlns:r="http://schemas.openxmlformats.org/officeDocument/2006/relationships" xmlns:p="http://schemas.openxmlformats.org/presentationml/2006/main">
  <p:tag name="NUM" val="3"/>
</p:tagLst>
</file>

<file path=ppt/tags/tag23.xml><?xml version="1.0" encoding="utf-8"?>
<p:tagLst xmlns:a="http://schemas.openxmlformats.org/drawingml/2006/main" xmlns:r="http://schemas.openxmlformats.org/officeDocument/2006/relationships" xmlns:p="http://schemas.openxmlformats.org/presentationml/2006/main">
  <p:tag name="NUM" val="4"/>
</p:tagLst>
</file>

<file path=ppt/tags/tag24.xml><?xml version="1.0" encoding="utf-8"?>
<p:tagLst xmlns:a="http://schemas.openxmlformats.org/drawingml/2006/main" xmlns:r="http://schemas.openxmlformats.org/officeDocument/2006/relationships" xmlns:p="http://schemas.openxmlformats.org/presentationml/2006/main">
  <p:tag name="NUM" val="5"/>
</p:tagLst>
</file>

<file path=ppt/tags/tag25.xml><?xml version="1.0" encoding="utf-8"?>
<p:tagLst xmlns:a="http://schemas.openxmlformats.org/drawingml/2006/main" xmlns:r="http://schemas.openxmlformats.org/officeDocument/2006/relationships" xmlns:p="http://schemas.openxmlformats.org/presentationml/2006/main">
  <p:tag name="NUM" val="1"/>
</p:tagLst>
</file>

<file path=ppt/tags/tag26.xml><?xml version="1.0" encoding="utf-8"?>
<p:tagLst xmlns:a="http://schemas.openxmlformats.org/drawingml/2006/main" xmlns:r="http://schemas.openxmlformats.org/officeDocument/2006/relationships" xmlns:p="http://schemas.openxmlformats.org/presentationml/2006/main">
  <p:tag name="NUM" val="2"/>
</p:tagLst>
</file>

<file path=ppt/tags/tag27.xml><?xml version="1.0" encoding="utf-8"?>
<p:tagLst xmlns:a="http://schemas.openxmlformats.org/drawingml/2006/main" xmlns:r="http://schemas.openxmlformats.org/officeDocument/2006/relationships" xmlns:p="http://schemas.openxmlformats.org/presentationml/2006/main">
  <p:tag name="NUM" val="3"/>
</p:tagLst>
</file>

<file path=ppt/tags/tag28.xml><?xml version="1.0" encoding="utf-8"?>
<p:tagLst xmlns:a="http://schemas.openxmlformats.org/drawingml/2006/main" xmlns:r="http://schemas.openxmlformats.org/officeDocument/2006/relationships" xmlns:p="http://schemas.openxmlformats.org/presentationml/2006/main">
  <p:tag name="NUM" val="4"/>
</p:tagLst>
</file>

<file path=ppt/tags/tag29.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6"/>
</p:tagLst>
</file>

<file path=ppt/tags/tag30.xml><?xml version="1.0" encoding="utf-8"?>
<p:tagLst xmlns:a="http://schemas.openxmlformats.org/drawingml/2006/main" xmlns:r="http://schemas.openxmlformats.org/officeDocument/2006/relationships" xmlns:p="http://schemas.openxmlformats.org/presentationml/2006/main">
  <p:tag name="NUM" val="2"/>
</p:tagLst>
</file>

<file path=ppt/tags/tag31.xml><?xml version="1.0" encoding="utf-8"?>
<p:tagLst xmlns:a="http://schemas.openxmlformats.org/drawingml/2006/main" xmlns:r="http://schemas.openxmlformats.org/officeDocument/2006/relationships" xmlns:p="http://schemas.openxmlformats.org/presentationml/2006/main">
  <p:tag name="NUM" val="3"/>
</p:tagLst>
</file>

<file path=ppt/tags/tag32.xml><?xml version="1.0" encoding="utf-8"?>
<p:tagLst xmlns:a="http://schemas.openxmlformats.org/drawingml/2006/main" xmlns:r="http://schemas.openxmlformats.org/officeDocument/2006/relationships" xmlns:p="http://schemas.openxmlformats.org/presentationml/2006/main">
  <p:tag name="NUM" val="4"/>
</p:tagLst>
</file>

<file path=ppt/tags/tag33.xml><?xml version="1.0" encoding="utf-8"?>
<p:tagLst xmlns:a="http://schemas.openxmlformats.org/drawingml/2006/main" xmlns:r="http://schemas.openxmlformats.org/officeDocument/2006/relationships" xmlns:p="http://schemas.openxmlformats.org/presentationml/2006/main">
  <p:tag name="NUM" val="5"/>
</p:tagLst>
</file>

<file path=ppt/tags/tag34.xml><?xml version="1.0" encoding="utf-8"?>
<p:tagLst xmlns:a="http://schemas.openxmlformats.org/drawingml/2006/main" xmlns:r="http://schemas.openxmlformats.org/officeDocument/2006/relationships" xmlns:p="http://schemas.openxmlformats.org/presentationml/2006/main">
  <p:tag name="NUM" val="1"/>
</p:tagLst>
</file>

<file path=ppt/tags/tag35.xml><?xml version="1.0" encoding="utf-8"?>
<p:tagLst xmlns:a="http://schemas.openxmlformats.org/drawingml/2006/main" xmlns:r="http://schemas.openxmlformats.org/officeDocument/2006/relationships" xmlns:p="http://schemas.openxmlformats.org/presentationml/2006/main">
  <p:tag name="NUM" val="2"/>
</p:tagLst>
</file>

<file path=ppt/tags/tag36.xml><?xml version="1.0" encoding="utf-8"?>
<p:tagLst xmlns:a="http://schemas.openxmlformats.org/drawingml/2006/main" xmlns:r="http://schemas.openxmlformats.org/officeDocument/2006/relationships" xmlns:p="http://schemas.openxmlformats.org/presentationml/2006/main">
  <p:tag name="NUM" val="3"/>
</p:tagLst>
</file>

<file path=ppt/tags/tag37.xml><?xml version="1.0" encoding="utf-8"?>
<p:tagLst xmlns:a="http://schemas.openxmlformats.org/drawingml/2006/main" xmlns:r="http://schemas.openxmlformats.org/officeDocument/2006/relationships" xmlns:p="http://schemas.openxmlformats.org/presentationml/2006/main">
  <p:tag name="NUM" val="4"/>
</p:tagLst>
</file>

<file path=ppt/tags/tag38.xml><?xml version="1.0" encoding="utf-8"?>
<p:tagLst xmlns:a="http://schemas.openxmlformats.org/drawingml/2006/main" xmlns:r="http://schemas.openxmlformats.org/officeDocument/2006/relationships" xmlns:p="http://schemas.openxmlformats.org/presentationml/2006/main">
  <p:tag name="NUM" val="5"/>
</p:tagLst>
</file>

<file path=ppt/tags/tag39.xml><?xml version="1.0" encoding="utf-8"?>
<p:tagLst xmlns:a="http://schemas.openxmlformats.org/drawingml/2006/main" xmlns:r="http://schemas.openxmlformats.org/officeDocument/2006/relationships" xmlns:p="http://schemas.openxmlformats.org/presentationml/2006/main">
  <p:tag name="NUM" val="6"/>
</p:tagLst>
</file>

<file path=ppt/tags/tag4.xml><?xml version="1.0" encoding="utf-8"?>
<p:tagLst xmlns:a="http://schemas.openxmlformats.org/drawingml/2006/main" xmlns:r="http://schemas.openxmlformats.org/officeDocument/2006/relationships" xmlns:p="http://schemas.openxmlformats.org/presentationml/2006/main">
  <p:tag name="NUM" val="8"/>
</p:tagLst>
</file>

<file path=ppt/tags/tag40.xml><?xml version="1.0" encoding="utf-8"?>
<p:tagLst xmlns:a="http://schemas.openxmlformats.org/drawingml/2006/main" xmlns:r="http://schemas.openxmlformats.org/officeDocument/2006/relationships" xmlns:p="http://schemas.openxmlformats.org/presentationml/2006/main">
  <p:tag name="NUM" val="1"/>
</p:tagLst>
</file>

<file path=ppt/tags/tag41.xml><?xml version="1.0" encoding="utf-8"?>
<p:tagLst xmlns:a="http://schemas.openxmlformats.org/drawingml/2006/main" xmlns:r="http://schemas.openxmlformats.org/officeDocument/2006/relationships" xmlns:p="http://schemas.openxmlformats.org/presentationml/2006/main">
  <p:tag name="NUM" val="2"/>
</p:tagLst>
</file>

<file path=ppt/tags/tag42.xml><?xml version="1.0" encoding="utf-8"?>
<p:tagLst xmlns:a="http://schemas.openxmlformats.org/drawingml/2006/main" xmlns:r="http://schemas.openxmlformats.org/officeDocument/2006/relationships" xmlns:p="http://schemas.openxmlformats.org/presentationml/2006/main">
  <p:tag name="NUM" val="3"/>
</p:tagLst>
</file>

<file path=ppt/tags/tag43.xml><?xml version="1.0" encoding="utf-8"?>
<p:tagLst xmlns:a="http://schemas.openxmlformats.org/drawingml/2006/main" xmlns:r="http://schemas.openxmlformats.org/officeDocument/2006/relationships" xmlns:p="http://schemas.openxmlformats.org/presentationml/2006/main">
  <p:tag name="NUM" val="4"/>
</p:tagLst>
</file>

<file path=ppt/tags/tag44.xml><?xml version="1.0" encoding="utf-8"?>
<p:tagLst xmlns:a="http://schemas.openxmlformats.org/drawingml/2006/main" xmlns:r="http://schemas.openxmlformats.org/officeDocument/2006/relationships" xmlns:p="http://schemas.openxmlformats.org/presentationml/2006/main">
  <p:tag name="NUM" val="5"/>
</p:tagLst>
</file>

<file path=ppt/tags/tag45.xml><?xml version="1.0" encoding="utf-8"?>
<p:tagLst xmlns:a="http://schemas.openxmlformats.org/drawingml/2006/main" xmlns:r="http://schemas.openxmlformats.org/officeDocument/2006/relationships" xmlns:p="http://schemas.openxmlformats.org/presentationml/2006/main">
  <p:tag name="NUM" val="6"/>
</p:tagLst>
</file>

<file path=ppt/tags/tag46.xml><?xml version="1.0" encoding="utf-8"?>
<p:tagLst xmlns:a="http://schemas.openxmlformats.org/drawingml/2006/main" xmlns:r="http://schemas.openxmlformats.org/officeDocument/2006/relationships" xmlns:p="http://schemas.openxmlformats.org/presentationml/2006/main">
  <p:tag name="NUM" val="1"/>
</p:tagLst>
</file>

<file path=ppt/tags/tag47.xml><?xml version="1.0" encoding="utf-8"?>
<p:tagLst xmlns:a="http://schemas.openxmlformats.org/drawingml/2006/main" xmlns:r="http://schemas.openxmlformats.org/officeDocument/2006/relationships" xmlns:p="http://schemas.openxmlformats.org/presentationml/2006/main">
  <p:tag name="NUM" val="2"/>
</p:tagLst>
</file>

<file path=ppt/tags/tag48.xml><?xml version="1.0" encoding="utf-8"?>
<p:tagLst xmlns:a="http://schemas.openxmlformats.org/drawingml/2006/main" xmlns:r="http://schemas.openxmlformats.org/officeDocument/2006/relationships" xmlns:p="http://schemas.openxmlformats.org/presentationml/2006/main">
  <p:tag name="NUM" val="3"/>
</p:tagLst>
</file>

<file path=ppt/tags/tag49.xml><?xml version="1.0" encoding="utf-8"?>
<p:tagLst xmlns:a="http://schemas.openxmlformats.org/drawingml/2006/main" xmlns:r="http://schemas.openxmlformats.org/officeDocument/2006/relationships" xmlns:p="http://schemas.openxmlformats.org/presentationml/2006/main">
  <p:tag name="NUM" val="11"/>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50.xml><?xml version="1.0" encoding="utf-8"?>
<p:tagLst xmlns:a="http://schemas.openxmlformats.org/drawingml/2006/main" xmlns:r="http://schemas.openxmlformats.org/officeDocument/2006/relationships" xmlns:p="http://schemas.openxmlformats.org/presentationml/2006/main">
  <p:tag name="NUM" val="1"/>
</p:tagLst>
</file>

<file path=ppt/tags/tag51.xml><?xml version="1.0" encoding="utf-8"?>
<p:tagLst xmlns:a="http://schemas.openxmlformats.org/drawingml/2006/main" xmlns:r="http://schemas.openxmlformats.org/officeDocument/2006/relationships" xmlns:p="http://schemas.openxmlformats.org/presentationml/2006/main">
  <p:tag name="NUM" val="2"/>
</p:tagLst>
</file>

<file path=ppt/tags/tag52.xml><?xml version="1.0" encoding="utf-8"?>
<p:tagLst xmlns:a="http://schemas.openxmlformats.org/drawingml/2006/main" xmlns:r="http://schemas.openxmlformats.org/officeDocument/2006/relationships" xmlns:p="http://schemas.openxmlformats.org/presentationml/2006/main">
  <p:tag name="NUM" val="3"/>
</p:tagLst>
</file>

<file path=ppt/tags/tag53.xml><?xml version="1.0" encoding="utf-8"?>
<p:tagLst xmlns:a="http://schemas.openxmlformats.org/drawingml/2006/main" xmlns:r="http://schemas.openxmlformats.org/officeDocument/2006/relationships" xmlns:p="http://schemas.openxmlformats.org/presentationml/2006/main">
  <p:tag name="NUM" val="5"/>
</p:tagLst>
</file>

<file path=ppt/tags/tag54.xml><?xml version="1.0" encoding="utf-8"?>
<p:tagLst xmlns:a="http://schemas.openxmlformats.org/drawingml/2006/main" xmlns:r="http://schemas.openxmlformats.org/officeDocument/2006/relationships" xmlns:p="http://schemas.openxmlformats.org/presentationml/2006/main">
  <p:tag name="NUM" val="7"/>
</p:tagLst>
</file>

<file path=ppt/tags/tag55.xml><?xml version="1.0" encoding="utf-8"?>
<p:tagLst xmlns:a="http://schemas.openxmlformats.org/drawingml/2006/main" xmlns:r="http://schemas.openxmlformats.org/officeDocument/2006/relationships" xmlns:p="http://schemas.openxmlformats.org/presentationml/2006/main">
  <p:tag name="NUM" val="9"/>
</p:tagLst>
</file>

<file path=ppt/tags/tag56.xml><?xml version="1.0" encoding="utf-8"?>
<p:tagLst xmlns:a="http://schemas.openxmlformats.org/drawingml/2006/main" xmlns:r="http://schemas.openxmlformats.org/officeDocument/2006/relationships" xmlns:p="http://schemas.openxmlformats.org/presentationml/2006/main">
  <p:tag name="NUM" val="11"/>
</p:tagLst>
</file>

<file path=ppt/tags/tag57.xml><?xml version="1.0" encoding="utf-8"?>
<p:tagLst xmlns:a="http://schemas.openxmlformats.org/drawingml/2006/main" xmlns:r="http://schemas.openxmlformats.org/officeDocument/2006/relationships" xmlns:p="http://schemas.openxmlformats.org/presentationml/2006/main">
  <p:tag name="NUM" val="7"/>
</p:tagLst>
</file>

<file path=ppt/tags/tag58.xml><?xml version="1.0" encoding="utf-8"?>
<p:tagLst xmlns:a="http://schemas.openxmlformats.org/drawingml/2006/main" xmlns:r="http://schemas.openxmlformats.org/officeDocument/2006/relationships" xmlns:p="http://schemas.openxmlformats.org/presentationml/2006/main">
  <p:tag name="NUM" val="5"/>
</p:tagLst>
</file>

<file path=ppt/tags/tag59.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4"/>
</p:tagLst>
</file>

<file path=ppt/tags/tag60.xml><?xml version="1.0" encoding="utf-8"?>
<p:tagLst xmlns:a="http://schemas.openxmlformats.org/drawingml/2006/main" xmlns:r="http://schemas.openxmlformats.org/officeDocument/2006/relationships" xmlns:p="http://schemas.openxmlformats.org/presentationml/2006/main">
  <p:tag name="NUM" val="2"/>
</p:tagLst>
</file>

<file path=ppt/tags/tag61.xml><?xml version="1.0" encoding="utf-8"?>
<p:tagLst xmlns:a="http://schemas.openxmlformats.org/drawingml/2006/main" xmlns:r="http://schemas.openxmlformats.org/officeDocument/2006/relationships" xmlns:p="http://schemas.openxmlformats.org/presentationml/2006/main">
  <p:tag name="NUM" val="3"/>
</p:tagLst>
</file>

<file path=ppt/tags/tag62.xml><?xml version="1.0" encoding="utf-8"?>
<p:tagLst xmlns:a="http://schemas.openxmlformats.org/drawingml/2006/main" xmlns:r="http://schemas.openxmlformats.org/officeDocument/2006/relationships" xmlns:p="http://schemas.openxmlformats.org/presentationml/2006/main">
  <p:tag name="NUM" val="4"/>
</p:tagLst>
</file>

<file path=ppt/tags/tag63.xml><?xml version="1.0" encoding="utf-8"?>
<p:tagLst xmlns:a="http://schemas.openxmlformats.org/drawingml/2006/main" xmlns:r="http://schemas.openxmlformats.org/officeDocument/2006/relationships" xmlns:p="http://schemas.openxmlformats.org/presentationml/2006/main">
  <p:tag name="NUM" val="5"/>
</p:tagLst>
</file>

<file path=ppt/tags/tag64.xml><?xml version="1.0" encoding="utf-8"?>
<p:tagLst xmlns:a="http://schemas.openxmlformats.org/drawingml/2006/main" xmlns:r="http://schemas.openxmlformats.org/officeDocument/2006/relationships" xmlns:p="http://schemas.openxmlformats.org/presentationml/2006/main">
  <p:tag name="NUM" val="6"/>
</p:tagLst>
</file>

<file path=ppt/tags/tag65.xml><?xml version="1.0" encoding="utf-8"?>
<p:tagLst xmlns:a="http://schemas.openxmlformats.org/drawingml/2006/main" xmlns:r="http://schemas.openxmlformats.org/officeDocument/2006/relationships" xmlns:p="http://schemas.openxmlformats.org/presentationml/2006/main">
  <p:tag name="NUM" val="1"/>
</p:tagLst>
</file>

<file path=ppt/tags/tag66.xml><?xml version="1.0" encoding="utf-8"?>
<p:tagLst xmlns:a="http://schemas.openxmlformats.org/drawingml/2006/main" xmlns:r="http://schemas.openxmlformats.org/officeDocument/2006/relationships" xmlns:p="http://schemas.openxmlformats.org/presentationml/2006/main">
  <p:tag name="NUM" val="2"/>
</p:tagLst>
</file>

<file path=ppt/tags/tag7.xml><?xml version="1.0" encoding="utf-8"?>
<p:tagLst xmlns:a="http://schemas.openxmlformats.org/drawingml/2006/main" xmlns:r="http://schemas.openxmlformats.org/officeDocument/2006/relationships" xmlns:p="http://schemas.openxmlformats.org/presentationml/2006/main">
  <p:tag name="NUM" val="5"/>
</p:tagLst>
</file>

<file path=ppt/tags/tag8.xml><?xml version="1.0" encoding="utf-8"?>
<p:tagLst xmlns:a="http://schemas.openxmlformats.org/drawingml/2006/main" xmlns:r="http://schemas.openxmlformats.org/officeDocument/2006/relationships" xmlns:p="http://schemas.openxmlformats.org/presentationml/2006/main">
  <p:tag name="NUM" val="6"/>
</p:tagLst>
</file>

<file path=ppt/tags/tag9.xml><?xml version="1.0" encoding="utf-8"?>
<p:tagLst xmlns:a="http://schemas.openxmlformats.org/drawingml/2006/main" xmlns:r="http://schemas.openxmlformats.org/officeDocument/2006/relationships" xmlns:p="http://schemas.openxmlformats.org/presentationml/2006/main">
  <p:tag name="NUM" val="8"/>
</p:tagLst>
</file>

<file path=ppt/theme/theme1.xml><?xml version="1.0" encoding="utf-8"?>
<a:theme xmlns:a="http://schemas.openxmlformats.org/drawingml/2006/main" name="Page titre">
  <a:themeElements>
    <a:clrScheme name="ÉquiLibre">
      <a:dk1>
        <a:srgbClr val="3D2056"/>
      </a:dk1>
      <a:lt1>
        <a:srgbClr val="ADAAE1"/>
      </a:lt1>
      <a:dk2>
        <a:srgbClr val="4AA3AB"/>
      </a:dk2>
      <a:lt2>
        <a:srgbClr val="A5DFE3"/>
      </a:lt2>
      <a:accent1>
        <a:srgbClr val="3D2056"/>
      </a:accent1>
      <a:accent2>
        <a:srgbClr val="ADAAE1"/>
      </a:accent2>
      <a:accent3>
        <a:srgbClr val="4AA3AB"/>
      </a:accent3>
      <a:accent4>
        <a:srgbClr val="A5DFE3"/>
      </a:accent4>
      <a:accent5>
        <a:srgbClr val="164533"/>
      </a:accent5>
      <a:accent6>
        <a:srgbClr val="C1E0DA"/>
      </a:accent6>
      <a:hlink>
        <a:srgbClr val="0563C1"/>
      </a:hlink>
      <a:folHlink>
        <a:srgbClr val="954F72"/>
      </a:folHlink>
    </a:clrScheme>
    <a:fontScheme name="ÉquiLibre">
      <a:majorFont>
        <a:latin typeface="Montserrat Black"/>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1" id="{84B0D8ED-7C27-4E92-B0AF-4051D74C6499}" vid="{4FF6CD20-CA36-45A0-9EEE-5859B651C895}"/>
    </a:ext>
  </a:extLst>
</a:theme>
</file>

<file path=ppt/theme/theme2.xml><?xml version="1.0" encoding="utf-8"?>
<a:theme xmlns:a="http://schemas.openxmlformats.org/drawingml/2006/main" name="Présentation des sections">
  <a:themeElements>
    <a:clrScheme name="ÉquiLibre">
      <a:dk1>
        <a:srgbClr val="3D2056"/>
      </a:dk1>
      <a:lt1>
        <a:srgbClr val="ADAAE1"/>
      </a:lt1>
      <a:dk2>
        <a:srgbClr val="4AA3AB"/>
      </a:dk2>
      <a:lt2>
        <a:srgbClr val="A5DFE3"/>
      </a:lt2>
      <a:accent1>
        <a:srgbClr val="3D2056"/>
      </a:accent1>
      <a:accent2>
        <a:srgbClr val="ADAAE1"/>
      </a:accent2>
      <a:accent3>
        <a:srgbClr val="4AA3AB"/>
      </a:accent3>
      <a:accent4>
        <a:srgbClr val="A5DFE3"/>
      </a:accent4>
      <a:accent5>
        <a:srgbClr val="164533"/>
      </a:accent5>
      <a:accent6>
        <a:srgbClr val="C1E0DA"/>
      </a:accent6>
      <a:hlink>
        <a:srgbClr val="0563C1"/>
      </a:hlink>
      <a:folHlink>
        <a:srgbClr val="954F72"/>
      </a:folHlink>
    </a:clrScheme>
    <a:fontScheme name="ÉquiLibre">
      <a:majorFont>
        <a:latin typeface="Montserrat Black"/>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1" id="{84B0D8ED-7C27-4E92-B0AF-4051D74C6499}" vid="{F6BD90A4-A063-4A05-BEBE-F93785205438}"/>
    </a:ext>
  </a:extLst>
</a:theme>
</file>

<file path=ppt/theme/theme3.xml><?xml version="1.0" encoding="utf-8"?>
<a:theme xmlns:a="http://schemas.openxmlformats.org/drawingml/2006/main" name="Texte">
  <a:themeElements>
    <a:clrScheme name="ÉquiLibreV2">
      <a:dk1>
        <a:srgbClr val="3D2056"/>
      </a:dk1>
      <a:lt1>
        <a:srgbClr val="ADAAE1"/>
      </a:lt1>
      <a:dk2>
        <a:srgbClr val="006280"/>
      </a:dk2>
      <a:lt2>
        <a:srgbClr val="B0D7EC"/>
      </a:lt2>
      <a:accent1>
        <a:srgbClr val="3D2056"/>
      </a:accent1>
      <a:accent2>
        <a:srgbClr val="ADAAE1"/>
      </a:accent2>
      <a:accent3>
        <a:srgbClr val="4AA3AB"/>
      </a:accent3>
      <a:accent4>
        <a:srgbClr val="A5DFE3"/>
      </a:accent4>
      <a:accent5>
        <a:srgbClr val="164533"/>
      </a:accent5>
      <a:accent6>
        <a:srgbClr val="C1E0DA"/>
      </a:accent6>
      <a:hlink>
        <a:srgbClr val="0563C1"/>
      </a:hlink>
      <a:folHlink>
        <a:srgbClr val="954F72"/>
      </a:folHlink>
    </a:clrScheme>
    <a:fontScheme name="ÉquiLibre">
      <a:majorFont>
        <a:latin typeface="Montserrat Black"/>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1" id="{84B0D8ED-7C27-4E92-B0AF-4051D74C6499}" vid="{934ABDCD-7B40-4510-968D-09608761E854}"/>
    </a:ext>
  </a:extLst>
</a:theme>
</file>

<file path=ppt/theme/theme4.xml><?xml version="1.0" encoding="utf-8"?>
<a:theme xmlns:a="http://schemas.openxmlformats.org/drawingml/2006/main" name="Avec image/schéma">
  <a:themeElements>
    <a:clrScheme name="ÉquiLibre">
      <a:dk1>
        <a:srgbClr val="3D2056"/>
      </a:dk1>
      <a:lt1>
        <a:srgbClr val="ADAAE1"/>
      </a:lt1>
      <a:dk2>
        <a:srgbClr val="4AA3AB"/>
      </a:dk2>
      <a:lt2>
        <a:srgbClr val="A5DFE3"/>
      </a:lt2>
      <a:accent1>
        <a:srgbClr val="3D2056"/>
      </a:accent1>
      <a:accent2>
        <a:srgbClr val="ADAAE1"/>
      </a:accent2>
      <a:accent3>
        <a:srgbClr val="4AA3AB"/>
      </a:accent3>
      <a:accent4>
        <a:srgbClr val="A5DFE3"/>
      </a:accent4>
      <a:accent5>
        <a:srgbClr val="164533"/>
      </a:accent5>
      <a:accent6>
        <a:srgbClr val="C1E0DA"/>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1" id="{84B0D8ED-7C27-4E92-B0AF-4051D74C6499}" vid="{F17C8B92-2667-4D07-8610-A70B3542AA7F}"/>
    </a:ext>
  </a:extLst>
</a:theme>
</file>

<file path=ppt/theme/theme5.xml><?xml version="1.0" encoding="utf-8"?>
<a:theme xmlns:a="http://schemas.openxmlformats.org/drawingml/2006/main" name="Suivez-nous">
  <a:themeElements>
    <a:clrScheme name="ÉquiLibre">
      <a:dk1>
        <a:srgbClr val="3D2056"/>
      </a:dk1>
      <a:lt1>
        <a:srgbClr val="ADAAE1"/>
      </a:lt1>
      <a:dk2>
        <a:srgbClr val="4AA3AB"/>
      </a:dk2>
      <a:lt2>
        <a:srgbClr val="A5DFE3"/>
      </a:lt2>
      <a:accent1>
        <a:srgbClr val="3D2056"/>
      </a:accent1>
      <a:accent2>
        <a:srgbClr val="ADAAE1"/>
      </a:accent2>
      <a:accent3>
        <a:srgbClr val="4AA3AB"/>
      </a:accent3>
      <a:accent4>
        <a:srgbClr val="A5DFE3"/>
      </a:accent4>
      <a:accent5>
        <a:srgbClr val="164533"/>
      </a:accent5>
      <a:accent6>
        <a:srgbClr val="C1E0DA"/>
      </a:accent6>
      <a:hlink>
        <a:srgbClr val="0563C1"/>
      </a:hlink>
      <a:folHlink>
        <a:srgbClr val="954F72"/>
      </a:folHlink>
    </a:clrScheme>
    <a:fontScheme name="ÉquiLibre">
      <a:majorFont>
        <a:latin typeface="Montserrat Black"/>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1" id="{84B0D8ED-7C27-4E92-B0AF-4051D74C6499}" vid="{79415CE9-C622-4B88-A23C-B18680888CF3}"/>
    </a:ext>
  </a:extLst>
</a:theme>
</file>

<file path=ppt/theme/theme6.xml><?xml version="1.0" encoding="utf-8"?>
<a:theme xmlns:a="http://schemas.openxmlformats.org/drawingml/2006/main" name="1_Texte">
  <a:themeElements>
    <a:clrScheme name="ÉquiLibreV2">
      <a:dk1>
        <a:srgbClr val="3D2056"/>
      </a:dk1>
      <a:lt1>
        <a:srgbClr val="ADAAE1"/>
      </a:lt1>
      <a:dk2>
        <a:srgbClr val="006280"/>
      </a:dk2>
      <a:lt2>
        <a:srgbClr val="B0D7EC"/>
      </a:lt2>
      <a:accent1>
        <a:srgbClr val="3D2056"/>
      </a:accent1>
      <a:accent2>
        <a:srgbClr val="ADAAE1"/>
      </a:accent2>
      <a:accent3>
        <a:srgbClr val="4AA3AB"/>
      </a:accent3>
      <a:accent4>
        <a:srgbClr val="A5DFE3"/>
      </a:accent4>
      <a:accent5>
        <a:srgbClr val="164533"/>
      </a:accent5>
      <a:accent6>
        <a:srgbClr val="C1E0DA"/>
      </a:accent6>
      <a:hlink>
        <a:srgbClr val="0563C1"/>
      </a:hlink>
      <a:folHlink>
        <a:srgbClr val="954F72"/>
      </a:folHlink>
    </a:clrScheme>
    <a:fontScheme name="ÉquiLibre">
      <a:majorFont>
        <a:latin typeface="Montserrat Black"/>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1" id="{84B0D8ED-7C27-4E92-B0AF-4051D74C6499}" vid="{934ABDCD-7B40-4510-968D-09608761E854}"/>
    </a:ext>
  </a:ext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8.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CAEFFDA9FB2304E9A66D20A1F19888D" ma:contentTypeVersion="12" ma:contentTypeDescription="Create a new document." ma:contentTypeScope="" ma:versionID="ae504c10a3b7be0464e5963d28954130">
  <xsd:schema xmlns:xsd="http://www.w3.org/2001/XMLSchema" xmlns:xs="http://www.w3.org/2001/XMLSchema" xmlns:p="http://schemas.microsoft.com/office/2006/metadata/properties" xmlns:ns2="41265bce-7091-46c8-bb6f-aead8d9dde15" xmlns:ns3="1309c4fb-d1c4-473c-8781-4ca4ac3ef401" targetNamespace="http://schemas.microsoft.com/office/2006/metadata/properties" ma:root="true" ma:fieldsID="c2a5d2241c0830c328ae414f2b1b3b9e" ns2:_="" ns3:_="">
    <xsd:import namespace="41265bce-7091-46c8-bb6f-aead8d9dde15"/>
    <xsd:import namespace="1309c4fb-d1c4-473c-8781-4ca4ac3ef40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1265bce-7091-46c8-bb6f-aead8d9dde1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888e3948-1c92-4aa3-aea1-1db841edc491"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309c4fb-d1c4-473c-8781-4ca4ac3ef401"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225c13ac-55c6-4b2b-afd9-0cc966a47d98}" ma:internalName="TaxCatchAll" ma:showField="CatchAllData" ma:web="1309c4fb-d1c4-473c-8781-4ca4ac3ef40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1309c4fb-d1c4-473c-8781-4ca4ac3ef401" xsi:nil="true"/>
    <lcf76f155ced4ddcb4097134ff3c332f xmlns="41265bce-7091-46c8-bb6f-aead8d9dde1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080BFA9-4709-4AAC-8B1B-1A3441F7D085}">
  <ds:schemaRefs>
    <ds:schemaRef ds:uri="http://schemas.microsoft.com/sharepoint/v3/contenttype/forms"/>
  </ds:schemaRefs>
</ds:datastoreItem>
</file>

<file path=customXml/itemProps2.xml><?xml version="1.0" encoding="utf-8"?>
<ds:datastoreItem xmlns:ds="http://schemas.openxmlformats.org/officeDocument/2006/customXml" ds:itemID="{985996A8-F2AF-4D25-92F8-6115AC66C57C}"/>
</file>

<file path=customXml/itemProps3.xml><?xml version="1.0" encoding="utf-8"?>
<ds:datastoreItem xmlns:ds="http://schemas.openxmlformats.org/officeDocument/2006/customXml" ds:itemID="{EACCC519-F17F-4BA8-A436-18C74FE906C5}">
  <ds:schemaRefs>
    <ds:schemaRef ds:uri="http://purl.org/dc/dcmitype/"/>
    <ds:schemaRef ds:uri="http://www.w3.org/XML/1998/namespace"/>
    <ds:schemaRef ds:uri="http://schemas.microsoft.com/office/2006/documentManagement/types"/>
    <ds:schemaRef ds:uri="http://schemas.microsoft.com/office/infopath/2007/PartnerControls"/>
    <ds:schemaRef ds:uri="134bbfd1-5d92-46fc-829c-e5d8c32cf560"/>
    <ds:schemaRef ds:uri="866c2101-870d-4d4c-a989-8ded4c7c5291"/>
    <ds:schemaRef ds:uri="http://schemas.openxmlformats.org/package/2006/metadata/core-properties"/>
    <ds:schemaRef ds:uri="http://schemas.microsoft.com/office/2006/metadata/properties"/>
    <ds:schemaRef ds:uri="http://purl.org/dc/term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Gabarit_ÉquiLibre_V2</Template>
  <TotalTime>609</TotalTime>
  <Words>1788</Words>
  <Application>Microsoft Office PowerPoint</Application>
  <PresentationFormat>Grand écran</PresentationFormat>
  <Paragraphs>141</Paragraphs>
  <Slides>13</Slides>
  <Notes>13</Notes>
  <HiddenSlides>0</HiddenSlides>
  <MMClips>0</MMClips>
  <ScaleCrop>false</ScaleCrop>
  <HeadingPairs>
    <vt:vector size="6" baseType="variant">
      <vt:variant>
        <vt:lpstr>Polices utilisées</vt:lpstr>
      </vt:variant>
      <vt:variant>
        <vt:i4>6</vt:i4>
      </vt:variant>
      <vt:variant>
        <vt:lpstr>Thème</vt:lpstr>
      </vt:variant>
      <vt:variant>
        <vt:i4>6</vt:i4>
      </vt:variant>
      <vt:variant>
        <vt:lpstr>Titres des diapositives</vt:lpstr>
      </vt:variant>
      <vt:variant>
        <vt:i4>13</vt:i4>
      </vt:variant>
    </vt:vector>
  </HeadingPairs>
  <TitlesOfParts>
    <vt:vector size="25" baseType="lpstr">
      <vt:lpstr>Aptos</vt:lpstr>
      <vt:lpstr>Arial</vt:lpstr>
      <vt:lpstr>Calibri</vt:lpstr>
      <vt:lpstr>Montserrat Black</vt:lpstr>
      <vt:lpstr>Open Sans</vt:lpstr>
      <vt:lpstr>Symbol</vt:lpstr>
      <vt:lpstr>Page titre</vt:lpstr>
      <vt:lpstr>Présentation des sections</vt:lpstr>
      <vt:lpstr>Texte</vt:lpstr>
      <vt:lpstr>Avec image/schéma</vt:lpstr>
      <vt:lpstr>Suivez-nous</vt:lpstr>
      <vt:lpstr>1_Texte</vt:lpstr>
      <vt:lpstr>Présentation PowerPoint</vt:lpstr>
      <vt:lpstr>Pour un climat de classe favorable</vt:lpstr>
      <vt:lpstr>Si je ressens un malaise ou que j’ai des questions, j’en parle!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Émilie Breton-Gagnon</dc:creator>
  <cp:lastModifiedBy>Andréanne Poutré</cp:lastModifiedBy>
  <cp:revision>7</cp:revision>
  <dcterms:created xsi:type="dcterms:W3CDTF">2025-01-23T13:52:30Z</dcterms:created>
  <dcterms:modified xsi:type="dcterms:W3CDTF">2025-08-29T16:20:21Z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0x010100DCAEFFDA9FB2304E9A66D20A1F19888D</vt:lpwstr>
  </property>
  <property fmtid="{D5CDD505-2E9C-101B-9397-08002B2CF9AE}" pid="3" name="MediaServiceImageTags">
    <vt:lpwstr/>
  </property>
  <property fmtid="{D5CDD505-2E9C-101B-9397-08002B2CF9AE}" pid="4" name="_MarkAsFinal">
    <vt:bool>true</vt:bool>
  </property>
</Properties>
</file>